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C0B16-869B-4FCC-81CF-A03AE7B6A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DBC6-4219-4F8F-99A4-A521E8FCBB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2DBC6-4219-4F8F-99A4-A521E8FCBB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4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2DBC6-4219-4F8F-99A4-A521E8FCBB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7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96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microsoft.com/office/2007/relationships/hdphoto" Target="../media/hdphoto1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3.png"/><Relationship Id="rId21" Type="http://schemas.openxmlformats.org/officeDocument/2006/relationships/image" Target="../media/image79.png"/><Relationship Id="rId7" Type="http://schemas.openxmlformats.org/officeDocument/2006/relationships/image" Target="../media/image67.png"/><Relationship Id="rId12" Type="http://schemas.openxmlformats.org/officeDocument/2006/relationships/image" Target="../media/image28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image" Target="../media/image62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70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8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5887" y="4050068"/>
            <a:ext cx="6384980" cy="2245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4287" y="3869173"/>
            <a:ext cx="4565857" cy="571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33699" y="5985972"/>
            <a:ext cx="3006919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0782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324382"/>
            <a:ext cx="1904331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1899" y="3104768"/>
            <a:ext cx="14798106" cy="6918115"/>
            <a:chOff x="1781899" y="3104768"/>
            <a:chExt cx="14798106" cy="69181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80471" y="-324269"/>
              <a:ext cx="29600000" cy="1383809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1899" y="3104768"/>
              <a:ext cx="14798106" cy="6918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861" y="1021585"/>
            <a:ext cx="6460782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8097" y="2324382"/>
            <a:ext cx="235346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934" y="2990589"/>
            <a:ext cx="4809524" cy="5609524"/>
            <a:chOff x="0" y="2875023"/>
            <a:chExt cx="4809524" cy="56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8727" y="3390489"/>
              <a:ext cx="2546405" cy="4547732"/>
              <a:chOff x="1258727" y="3390489"/>
              <a:chExt cx="2546405" cy="454773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8727" y="3390489"/>
                <a:ext cx="2546405" cy="45477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2875023"/>
              <a:ext cx="4801610" cy="5605127"/>
              <a:chOff x="0" y="2875023"/>
              <a:chExt cx="4801610" cy="56051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2875023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258276" y="3009530"/>
            <a:ext cx="4809524" cy="5609524"/>
            <a:chOff x="4001538" y="2861792"/>
            <a:chExt cx="4809524" cy="56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67873" y="3390489"/>
              <a:ext cx="2559118" cy="4547732"/>
              <a:chOff x="5267873" y="3390489"/>
              <a:chExt cx="2559118" cy="45477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67873" y="3390489"/>
                <a:ext cx="2559118" cy="4547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01538" y="2861792"/>
              <a:ext cx="4801610" cy="5605127"/>
              <a:chOff x="4001538" y="2861792"/>
              <a:chExt cx="4801610" cy="56051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01538" y="2861792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601676" y="3009900"/>
            <a:ext cx="4809524" cy="5609524"/>
            <a:chOff x="8477362" y="2918150"/>
            <a:chExt cx="4809524" cy="56095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66201" y="3390489"/>
              <a:ext cx="2554540" cy="4547732"/>
              <a:chOff x="9766201" y="3390489"/>
              <a:chExt cx="2554540" cy="454773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6201" y="3390489"/>
                <a:ext cx="2554540" cy="4547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477362" y="2918150"/>
              <a:ext cx="4801610" cy="5605127"/>
              <a:chOff x="8477362" y="2918150"/>
              <a:chExt cx="4801610" cy="56051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77362" y="2918150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102974" y="3009900"/>
            <a:ext cx="4809524" cy="5609524"/>
            <a:chOff x="12894018" y="2918150"/>
            <a:chExt cx="4809524" cy="56095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159880" y="3390489"/>
              <a:ext cx="2560515" cy="4550215"/>
              <a:chOff x="14159880" y="3390489"/>
              <a:chExt cx="2560515" cy="455021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59880" y="3390489"/>
                <a:ext cx="2560515" cy="45502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894018" y="2918150"/>
              <a:ext cx="4801610" cy="5605127"/>
              <a:chOff x="12894018" y="2918150"/>
              <a:chExt cx="4801610" cy="560512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94018" y="2918150"/>
                <a:ext cx="4801610" cy="5605127"/>
              </a:xfrm>
              <a:prstGeom prst="rect">
                <a:avLst/>
              </a:prstGeom>
            </p:spPr>
          </p:pic>
        </p:grpSp>
      </p:grpSp>
      <p:sp>
        <p:nvSpPr>
          <p:cNvPr id="5" name="자유형 4"/>
          <p:cNvSpPr/>
          <p:nvPr/>
        </p:nvSpPr>
        <p:spPr>
          <a:xfrm>
            <a:off x="3717925" y="3489325"/>
            <a:ext cx="69850" cy="76200"/>
          </a:xfrm>
          <a:custGeom>
            <a:avLst/>
            <a:gdLst>
              <a:gd name="connsiteX0" fmla="*/ 0 w 69850"/>
              <a:gd name="connsiteY0" fmla="*/ 0 h 76200"/>
              <a:gd name="connsiteX1" fmla="*/ 19050 w 69850"/>
              <a:gd name="connsiteY1" fmla="*/ 15875 h 76200"/>
              <a:gd name="connsiteX2" fmla="*/ 28575 w 69850"/>
              <a:gd name="connsiteY2" fmla="*/ 19050 h 76200"/>
              <a:gd name="connsiteX3" fmla="*/ 38100 w 69850"/>
              <a:gd name="connsiteY3" fmla="*/ 25400 h 76200"/>
              <a:gd name="connsiteX4" fmla="*/ 47625 w 69850"/>
              <a:gd name="connsiteY4" fmla="*/ 28575 h 76200"/>
              <a:gd name="connsiteX5" fmla="*/ 69850 w 69850"/>
              <a:gd name="connsiteY5" fmla="*/ 41275 h 76200"/>
              <a:gd name="connsiteX6" fmla="*/ 66675 w 69850"/>
              <a:gd name="connsiteY6" fmla="*/ 57150 h 76200"/>
              <a:gd name="connsiteX7" fmla="*/ 47625 w 69850"/>
              <a:gd name="connsiteY7" fmla="*/ 53975 h 76200"/>
              <a:gd name="connsiteX8" fmla="*/ 28575 w 69850"/>
              <a:gd name="connsiteY8" fmla="*/ 34925 h 76200"/>
              <a:gd name="connsiteX9" fmla="*/ 22225 w 69850"/>
              <a:gd name="connsiteY9" fmla="*/ 25400 h 76200"/>
              <a:gd name="connsiteX10" fmla="*/ 12700 w 69850"/>
              <a:gd name="connsiteY10" fmla="*/ 22225 h 76200"/>
              <a:gd name="connsiteX11" fmla="*/ 19050 w 69850"/>
              <a:gd name="connsiteY11" fmla="*/ 22225 h 76200"/>
              <a:gd name="connsiteX12" fmla="*/ 25400 w 69850"/>
              <a:gd name="connsiteY12" fmla="*/ 31750 h 76200"/>
              <a:gd name="connsiteX13" fmla="*/ 34925 w 69850"/>
              <a:gd name="connsiteY13" fmla="*/ 34925 h 76200"/>
              <a:gd name="connsiteX14" fmla="*/ 57150 w 69850"/>
              <a:gd name="connsiteY14" fmla="*/ 66675 h 76200"/>
              <a:gd name="connsiteX15" fmla="*/ 63500 w 69850"/>
              <a:gd name="connsiteY15" fmla="*/ 76200 h 76200"/>
              <a:gd name="connsiteX16" fmla="*/ 57150 w 69850"/>
              <a:gd name="connsiteY16" fmla="*/ 66675 h 76200"/>
              <a:gd name="connsiteX17" fmla="*/ 31750 w 69850"/>
              <a:gd name="connsiteY17" fmla="*/ 34925 h 76200"/>
              <a:gd name="connsiteX18" fmla="*/ 0 w 69850"/>
              <a:gd name="connsiteY18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50" h="76200">
                <a:moveTo>
                  <a:pt x="0" y="0"/>
                </a:moveTo>
                <a:cubicBezTo>
                  <a:pt x="6350" y="5292"/>
                  <a:pt x="12172" y="11290"/>
                  <a:pt x="19050" y="15875"/>
                </a:cubicBezTo>
                <a:cubicBezTo>
                  <a:pt x="21835" y="17731"/>
                  <a:pt x="25582" y="17553"/>
                  <a:pt x="28575" y="19050"/>
                </a:cubicBezTo>
                <a:cubicBezTo>
                  <a:pt x="31988" y="20757"/>
                  <a:pt x="34687" y="23693"/>
                  <a:pt x="38100" y="25400"/>
                </a:cubicBezTo>
                <a:cubicBezTo>
                  <a:pt x="41093" y="26897"/>
                  <a:pt x="44549" y="27257"/>
                  <a:pt x="47625" y="28575"/>
                </a:cubicBezTo>
                <a:cubicBezTo>
                  <a:pt x="58904" y="33409"/>
                  <a:pt x="60284" y="34898"/>
                  <a:pt x="69850" y="41275"/>
                </a:cubicBezTo>
                <a:cubicBezTo>
                  <a:pt x="68792" y="46567"/>
                  <a:pt x="71360" y="54473"/>
                  <a:pt x="66675" y="57150"/>
                </a:cubicBezTo>
                <a:cubicBezTo>
                  <a:pt x="61086" y="60344"/>
                  <a:pt x="53186" y="57219"/>
                  <a:pt x="47625" y="53975"/>
                </a:cubicBezTo>
                <a:cubicBezTo>
                  <a:pt x="39868" y="49450"/>
                  <a:pt x="34925" y="41275"/>
                  <a:pt x="28575" y="34925"/>
                </a:cubicBezTo>
                <a:cubicBezTo>
                  <a:pt x="25877" y="32227"/>
                  <a:pt x="25205" y="27784"/>
                  <a:pt x="22225" y="25400"/>
                </a:cubicBezTo>
                <a:cubicBezTo>
                  <a:pt x="19612" y="23309"/>
                  <a:pt x="15875" y="23283"/>
                  <a:pt x="12700" y="22225"/>
                </a:cubicBezTo>
                <a:cubicBezTo>
                  <a:pt x="9094" y="16817"/>
                  <a:pt x="-4579" y="-1404"/>
                  <a:pt x="19050" y="22225"/>
                </a:cubicBezTo>
                <a:cubicBezTo>
                  <a:pt x="21748" y="24923"/>
                  <a:pt x="22420" y="29366"/>
                  <a:pt x="25400" y="31750"/>
                </a:cubicBezTo>
                <a:cubicBezTo>
                  <a:pt x="28013" y="33841"/>
                  <a:pt x="31750" y="33867"/>
                  <a:pt x="34925" y="34925"/>
                </a:cubicBezTo>
                <a:cubicBezTo>
                  <a:pt x="49029" y="53730"/>
                  <a:pt x="41515" y="43222"/>
                  <a:pt x="57150" y="66675"/>
                </a:cubicBezTo>
                <a:lnTo>
                  <a:pt x="63500" y="76200"/>
                </a:lnTo>
                <a:cubicBezTo>
                  <a:pt x="63500" y="76200"/>
                  <a:pt x="58857" y="70088"/>
                  <a:pt x="57150" y="66675"/>
                </a:cubicBezTo>
                <a:cubicBezTo>
                  <a:pt x="49735" y="51845"/>
                  <a:pt x="48548" y="46123"/>
                  <a:pt x="31750" y="34925"/>
                </a:cubicBezTo>
                <a:lnTo>
                  <a:pt x="0" y="0"/>
                </a:lnTo>
                <a:close/>
              </a:path>
            </a:pathLst>
          </a:custGeom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711500" y="7991288"/>
            <a:ext cx="89903" cy="83419"/>
          </a:xfrm>
          <a:custGeom>
            <a:avLst/>
            <a:gdLst>
              <a:gd name="connsiteX0" fmla="*/ 47700 w 89903"/>
              <a:gd name="connsiteY0" fmla="*/ 57337 h 83419"/>
              <a:gd name="connsiteX1" fmla="*/ 66750 w 89903"/>
              <a:gd name="connsiteY1" fmla="*/ 63687 h 83419"/>
              <a:gd name="connsiteX2" fmla="*/ 57225 w 89903"/>
              <a:gd name="connsiteY2" fmla="*/ 70037 h 83419"/>
              <a:gd name="connsiteX3" fmla="*/ 47700 w 89903"/>
              <a:gd name="connsiteY3" fmla="*/ 82737 h 83419"/>
              <a:gd name="connsiteX4" fmla="*/ 54050 w 89903"/>
              <a:gd name="connsiteY4" fmla="*/ 66862 h 83419"/>
              <a:gd name="connsiteX5" fmla="*/ 66750 w 89903"/>
              <a:gd name="connsiteY5" fmla="*/ 47812 h 83419"/>
              <a:gd name="connsiteX6" fmla="*/ 73100 w 89903"/>
              <a:gd name="connsiteY6" fmla="*/ 28762 h 83419"/>
              <a:gd name="connsiteX7" fmla="*/ 85800 w 89903"/>
              <a:gd name="connsiteY7" fmla="*/ 9712 h 83419"/>
              <a:gd name="connsiteX8" fmla="*/ 88975 w 89903"/>
              <a:gd name="connsiteY8" fmla="*/ 187 h 83419"/>
              <a:gd name="connsiteX9" fmla="*/ 79450 w 89903"/>
              <a:gd name="connsiteY9" fmla="*/ 12887 h 83419"/>
              <a:gd name="connsiteX10" fmla="*/ 76275 w 89903"/>
              <a:gd name="connsiteY10" fmla="*/ 22412 h 83419"/>
              <a:gd name="connsiteX11" fmla="*/ 63575 w 89903"/>
              <a:gd name="connsiteY11" fmla="*/ 28762 h 83419"/>
              <a:gd name="connsiteX12" fmla="*/ 41350 w 89903"/>
              <a:gd name="connsiteY12" fmla="*/ 41462 h 83419"/>
              <a:gd name="connsiteX13" fmla="*/ 31825 w 89903"/>
              <a:gd name="connsiteY13" fmla="*/ 50987 h 83419"/>
              <a:gd name="connsiteX14" fmla="*/ 19125 w 89903"/>
              <a:gd name="connsiteY14" fmla="*/ 70037 h 83419"/>
              <a:gd name="connsiteX15" fmla="*/ 6425 w 89903"/>
              <a:gd name="connsiteY15" fmla="*/ 73212 h 83419"/>
              <a:gd name="connsiteX16" fmla="*/ 75 w 89903"/>
              <a:gd name="connsiteY16" fmla="*/ 63687 h 83419"/>
              <a:gd name="connsiteX17" fmla="*/ 9600 w 89903"/>
              <a:gd name="connsiteY17" fmla="*/ 57337 h 83419"/>
              <a:gd name="connsiteX18" fmla="*/ 12775 w 89903"/>
              <a:gd name="connsiteY18" fmla="*/ 47812 h 83419"/>
              <a:gd name="connsiteX19" fmla="*/ 31825 w 89903"/>
              <a:gd name="connsiteY19" fmla="*/ 35112 h 83419"/>
              <a:gd name="connsiteX20" fmla="*/ 50875 w 89903"/>
              <a:gd name="connsiteY20" fmla="*/ 19237 h 83419"/>
              <a:gd name="connsiteX21" fmla="*/ 66750 w 89903"/>
              <a:gd name="connsiteY21" fmla="*/ 3362 h 83419"/>
              <a:gd name="connsiteX22" fmla="*/ 69925 w 89903"/>
              <a:gd name="connsiteY22" fmla="*/ 6537 h 8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03" h="83419">
                <a:moveTo>
                  <a:pt x="47700" y="57337"/>
                </a:moveTo>
                <a:cubicBezTo>
                  <a:pt x="54050" y="59454"/>
                  <a:pt x="62734" y="58332"/>
                  <a:pt x="66750" y="63687"/>
                </a:cubicBezTo>
                <a:cubicBezTo>
                  <a:pt x="69040" y="66740"/>
                  <a:pt x="59923" y="67339"/>
                  <a:pt x="57225" y="70037"/>
                </a:cubicBezTo>
                <a:cubicBezTo>
                  <a:pt x="53483" y="73779"/>
                  <a:pt x="51442" y="86479"/>
                  <a:pt x="47700" y="82737"/>
                </a:cubicBezTo>
                <a:cubicBezTo>
                  <a:pt x="43670" y="78707"/>
                  <a:pt x="51321" y="71865"/>
                  <a:pt x="54050" y="66862"/>
                </a:cubicBezTo>
                <a:cubicBezTo>
                  <a:pt x="57704" y="60162"/>
                  <a:pt x="64337" y="55052"/>
                  <a:pt x="66750" y="47812"/>
                </a:cubicBezTo>
                <a:cubicBezTo>
                  <a:pt x="68867" y="41462"/>
                  <a:pt x="69387" y="34331"/>
                  <a:pt x="73100" y="28762"/>
                </a:cubicBezTo>
                <a:cubicBezTo>
                  <a:pt x="77333" y="22412"/>
                  <a:pt x="83387" y="16952"/>
                  <a:pt x="85800" y="9712"/>
                </a:cubicBezTo>
                <a:cubicBezTo>
                  <a:pt x="86858" y="6537"/>
                  <a:pt x="91968" y="-1310"/>
                  <a:pt x="88975" y="187"/>
                </a:cubicBezTo>
                <a:cubicBezTo>
                  <a:pt x="84242" y="2554"/>
                  <a:pt x="82625" y="8654"/>
                  <a:pt x="79450" y="12887"/>
                </a:cubicBezTo>
                <a:cubicBezTo>
                  <a:pt x="78392" y="16062"/>
                  <a:pt x="78642" y="20045"/>
                  <a:pt x="76275" y="22412"/>
                </a:cubicBezTo>
                <a:cubicBezTo>
                  <a:pt x="72928" y="25759"/>
                  <a:pt x="67589" y="26254"/>
                  <a:pt x="63575" y="28762"/>
                </a:cubicBezTo>
                <a:cubicBezTo>
                  <a:pt x="41607" y="42492"/>
                  <a:pt x="60063" y="35224"/>
                  <a:pt x="41350" y="41462"/>
                </a:cubicBezTo>
                <a:cubicBezTo>
                  <a:pt x="38175" y="44637"/>
                  <a:pt x="34582" y="47443"/>
                  <a:pt x="31825" y="50987"/>
                </a:cubicBezTo>
                <a:cubicBezTo>
                  <a:pt x="27140" y="57011"/>
                  <a:pt x="26529" y="68186"/>
                  <a:pt x="19125" y="70037"/>
                </a:cubicBezTo>
                <a:lnTo>
                  <a:pt x="6425" y="73212"/>
                </a:lnTo>
                <a:cubicBezTo>
                  <a:pt x="4308" y="70037"/>
                  <a:pt x="-673" y="67429"/>
                  <a:pt x="75" y="63687"/>
                </a:cubicBezTo>
                <a:cubicBezTo>
                  <a:pt x="823" y="59945"/>
                  <a:pt x="7216" y="60317"/>
                  <a:pt x="9600" y="57337"/>
                </a:cubicBezTo>
                <a:cubicBezTo>
                  <a:pt x="11691" y="54724"/>
                  <a:pt x="10408" y="50179"/>
                  <a:pt x="12775" y="47812"/>
                </a:cubicBezTo>
                <a:cubicBezTo>
                  <a:pt x="18171" y="42416"/>
                  <a:pt x="25475" y="39345"/>
                  <a:pt x="31825" y="35112"/>
                </a:cubicBezTo>
                <a:cubicBezTo>
                  <a:pt x="41191" y="28868"/>
                  <a:pt x="43235" y="28404"/>
                  <a:pt x="50875" y="19237"/>
                </a:cubicBezTo>
                <a:cubicBezTo>
                  <a:pt x="56445" y="12553"/>
                  <a:pt x="56946" y="5813"/>
                  <a:pt x="66750" y="3362"/>
                </a:cubicBezTo>
                <a:cubicBezTo>
                  <a:pt x="68202" y="2999"/>
                  <a:pt x="68867" y="5479"/>
                  <a:pt x="69925" y="6537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117600" y="7959261"/>
            <a:ext cx="193432" cy="162389"/>
          </a:xfrm>
          <a:custGeom>
            <a:avLst/>
            <a:gdLst>
              <a:gd name="connsiteX0" fmla="*/ 168275 w 193432"/>
              <a:gd name="connsiteY0" fmla="*/ 162389 h 162389"/>
              <a:gd name="connsiteX1" fmla="*/ 130175 w 193432"/>
              <a:gd name="connsiteY1" fmla="*/ 152864 h 162389"/>
              <a:gd name="connsiteX2" fmla="*/ 107950 w 193432"/>
              <a:gd name="connsiteY2" fmla="*/ 136989 h 162389"/>
              <a:gd name="connsiteX3" fmla="*/ 73025 w 193432"/>
              <a:gd name="connsiteY3" fmla="*/ 114764 h 162389"/>
              <a:gd name="connsiteX4" fmla="*/ 63500 w 193432"/>
              <a:gd name="connsiteY4" fmla="*/ 105239 h 162389"/>
              <a:gd name="connsiteX5" fmla="*/ 47625 w 193432"/>
              <a:gd name="connsiteY5" fmla="*/ 102064 h 162389"/>
              <a:gd name="connsiteX6" fmla="*/ 38100 w 193432"/>
              <a:gd name="connsiteY6" fmla="*/ 92539 h 162389"/>
              <a:gd name="connsiteX7" fmla="*/ 28575 w 193432"/>
              <a:gd name="connsiteY7" fmla="*/ 89364 h 162389"/>
              <a:gd name="connsiteX8" fmla="*/ 15875 w 193432"/>
              <a:gd name="connsiteY8" fmla="*/ 83014 h 162389"/>
              <a:gd name="connsiteX9" fmla="*/ 3175 w 193432"/>
              <a:gd name="connsiteY9" fmla="*/ 63964 h 162389"/>
              <a:gd name="connsiteX10" fmla="*/ 0 w 193432"/>
              <a:gd name="connsiteY10" fmla="*/ 54439 h 162389"/>
              <a:gd name="connsiteX11" fmla="*/ 9525 w 193432"/>
              <a:gd name="connsiteY11" fmla="*/ 51264 h 162389"/>
              <a:gd name="connsiteX12" fmla="*/ 47625 w 193432"/>
              <a:gd name="connsiteY12" fmla="*/ 60789 h 162389"/>
              <a:gd name="connsiteX13" fmla="*/ 57150 w 193432"/>
              <a:gd name="connsiteY13" fmla="*/ 70314 h 162389"/>
              <a:gd name="connsiteX14" fmla="*/ 66675 w 193432"/>
              <a:gd name="connsiteY14" fmla="*/ 76664 h 162389"/>
              <a:gd name="connsiteX15" fmla="*/ 79375 w 193432"/>
              <a:gd name="connsiteY15" fmla="*/ 86189 h 162389"/>
              <a:gd name="connsiteX16" fmla="*/ 88900 w 193432"/>
              <a:gd name="connsiteY16" fmla="*/ 92539 h 162389"/>
              <a:gd name="connsiteX17" fmla="*/ 123825 w 193432"/>
              <a:gd name="connsiteY17" fmla="*/ 124289 h 162389"/>
              <a:gd name="connsiteX18" fmla="*/ 130175 w 193432"/>
              <a:gd name="connsiteY18" fmla="*/ 133814 h 162389"/>
              <a:gd name="connsiteX19" fmla="*/ 142875 w 193432"/>
              <a:gd name="connsiteY19" fmla="*/ 143339 h 162389"/>
              <a:gd name="connsiteX20" fmla="*/ 168275 w 193432"/>
              <a:gd name="connsiteY20" fmla="*/ 152864 h 162389"/>
              <a:gd name="connsiteX21" fmla="*/ 180975 w 193432"/>
              <a:gd name="connsiteY21" fmla="*/ 159214 h 162389"/>
              <a:gd name="connsiteX22" fmla="*/ 180975 w 193432"/>
              <a:gd name="connsiteY22" fmla="*/ 136989 h 162389"/>
              <a:gd name="connsiteX23" fmla="*/ 165100 w 193432"/>
              <a:gd name="connsiteY23" fmla="*/ 127464 h 162389"/>
              <a:gd name="connsiteX24" fmla="*/ 155575 w 193432"/>
              <a:gd name="connsiteY24" fmla="*/ 117939 h 162389"/>
              <a:gd name="connsiteX25" fmla="*/ 136525 w 193432"/>
              <a:gd name="connsiteY25" fmla="*/ 108414 h 162389"/>
              <a:gd name="connsiteX26" fmla="*/ 120650 w 193432"/>
              <a:gd name="connsiteY26" fmla="*/ 86189 h 162389"/>
              <a:gd name="connsiteX27" fmla="*/ 114300 w 193432"/>
              <a:gd name="connsiteY27" fmla="*/ 73489 h 162389"/>
              <a:gd name="connsiteX28" fmla="*/ 98425 w 193432"/>
              <a:gd name="connsiteY28" fmla="*/ 54439 h 162389"/>
              <a:gd name="connsiteX29" fmla="*/ 85725 w 193432"/>
              <a:gd name="connsiteY29" fmla="*/ 22689 h 162389"/>
              <a:gd name="connsiteX30" fmla="*/ 88900 w 193432"/>
              <a:gd name="connsiteY30" fmla="*/ 464 h 162389"/>
              <a:gd name="connsiteX31" fmla="*/ 95250 w 193432"/>
              <a:gd name="connsiteY31" fmla="*/ 16339 h 162389"/>
              <a:gd name="connsiteX32" fmla="*/ 101600 w 193432"/>
              <a:gd name="connsiteY32" fmla="*/ 29039 h 162389"/>
              <a:gd name="connsiteX33" fmla="*/ 133350 w 193432"/>
              <a:gd name="connsiteY33" fmla="*/ 63964 h 162389"/>
              <a:gd name="connsiteX34" fmla="*/ 146050 w 193432"/>
              <a:gd name="connsiteY34" fmla="*/ 73489 h 162389"/>
              <a:gd name="connsiteX35" fmla="*/ 152400 w 193432"/>
              <a:gd name="connsiteY35" fmla="*/ 83014 h 162389"/>
              <a:gd name="connsiteX36" fmla="*/ 161925 w 193432"/>
              <a:gd name="connsiteY36" fmla="*/ 92539 h 162389"/>
              <a:gd name="connsiteX37" fmla="*/ 180975 w 193432"/>
              <a:gd name="connsiteY37" fmla="*/ 105239 h 162389"/>
              <a:gd name="connsiteX38" fmla="*/ 187325 w 193432"/>
              <a:gd name="connsiteY38" fmla="*/ 83014 h 162389"/>
              <a:gd name="connsiteX39" fmla="*/ 168275 w 193432"/>
              <a:gd name="connsiteY39" fmla="*/ 63964 h 162389"/>
              <a:gd name="connsiteX40" fmla="*/ 152400 w 193432"/>
              <a:gd name="connsiteY40" fmla="*/ 48089 h 162389"/>
              <a:gd name="connsiteX41" fmla="*/ 142875 w 193432"/>
              <a:gd name="connsiteY41" fmla="*/ 38564 h 162389"/>
              <a:gd name="connsiteX42" fmla="*/ 123825 w 193432"/>
              <a:gd name="connsiteY42" fmla="*/ 29039 h 162389"/>
              <a:gd name="connsiteX43" fmla="*/ 114300 w 193432"/>
              <a:gd name="connsiteY43" fmla="*/ 9989 h 162389"/>
              <a:gd name="connsiteX44" fmla="*/ 104775 w 193432"/>
              <a:gd name="connsiteY44" fmla="*/ 3639 h 162389"/>
              <a:gd name="connsiteX45" fmla="*/ 114300 w 193432"/>
              <a:gd name="connsiteY45" fmla="*/ 464 h 162389"/>
              <a:gd name="connsiteX46" fmla="*/ 120650 w 193432"/>
              <a:gd name="connsiteY46" fmla="*/ 9989 h 162389"/>
              <a:gd name="connsiteX47" fmla="*/ 130175 w 193432"/>
              <a:gd name="connsiteY47" fmla="*/ 19514 h 162389"/>
              <a:gd name="connsiteX48" fmla="*/ 136525 w 193432"/>
              <a:gd name="connsiteY48" fmla="*/ 32214 h 162389"/>
              <a:gd name="connsiteX49" fmla="*/ 142875 w 193432"/>
              <a:gd name="connsiteY49" fmla="*/ 41739 h 162389"/>
              <a:gd name="connsiteX50" fmla="*/ 158750 w 193432"/>
              <a:gd name="connsiteY50" fmla="*/ 76664 h 162389"/>
              <a:gd name="connsiteX51" fmla="*/ 165100 w 193432"/>
              <a:gd name="connsiteY51" fmla="*/ 86189 h 162389"/>
              <a:gd name="connsiteX52" fmla="*/ 168275 w 193432"/>
              <a:gd name="connsiteY52" fmla="*/ 95714 h 16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93432" h="162389">
                <a:moveTo>
                  <a:pt x="168275" y="162389"/>
                </a:moveTo>
                <a:cubicBezTo>
                  <a:pt x="155575" y="159214"/>
                  <a:pt x="142240" y="157944"/>
                  <a:pt x="130175" y="152864"/>
                </a:cubicBezTo>
                <a:cubicBezTo>
                  <a:pt x="121784" y="149331"/>
                  <a:pt x="115525" y="142039"/>
                  <a:pt x="107950" y="136989"/>
                </a:cubicBezTo>
                <a:cubicBezTo>
                  <a:pt x="91635" y="126112"/>
                  <a:pt x="89660" y="127703"/>
                  <a:pt x="73025" y="114764"/>
                </a:cubicBezTo>
                <a:cubicBezTo>
                  <a:pt x="69481" y="112007"/>
                  <a:pt x="67516" y="107247"/>
                  <a:pt x="63500" y="105239"/>
                </a:cubicBezTo>
                <a:cubicBezTo>
                  <a:pt x="58673" y="102826"/>
                  <a:pt x="52917" y="103122"/>
                  <a:pt x="47625" y="102064"/>
                </a:cubicBezTo>
                <a:cubicBezTo>
                  <a:pt x="44450" y="98889"/>
                  <a:pt x="41836" y="95030"/>
                  <a:pt x="38100" y="92539"/>
                </a:cubicBezTo>
                <a:cubicBezTo>
                  <a:pt x="35315" y="90683"/>
                  <a:pt x="31651" y="90682"/>
                  <a:pt x="28575" y="89364"/>
                </a:cubicBezTo>
                <a:cubicBezTo>
                  <a:pt x="24225" y="87500"/>
                  <a:pt x="20108" y="85131"/>
                  <a:pt x="15875" y="83014"/>
                </a:cubicBezTo>
                <a:cubicBezTo>
                  <a:pt x="8326" y="60366"/>
                  <a:pt x="19030" y="87747"/>
                  <a:pt x="3175" y="63964"/>
                </a:cubicBezTo>
                <a:cubicBezTo>
                  <a:pt x="1319" y="61179"/>
                  <a:pt x="1058" y="57614"/>
                  <a:pt x="0" y="54439"/>
                </a:cubicBezTo>
                <a:cubicBezTo>
                  <a:pt x="3175" y="53381"/>
                  <a:pt x="6178" y="51264"/>
                  <a:pt x="9525" y="51264"/>
                </a:cubicBezTo>
                <a:cubicBezTo>
                  <a:pt x="28787" y="51264"/>
                  <a:pt x="35344" y="50555"/>
                  <a:pt x="47625" y="60789"/>
                </a:cubicBezTo>
                <a:cubicBezTo>
                  <a:pt x="51074" y="63664"/>
                  <a:pt x="53701" y="67439"/>
                  <a:pt x="57150" y="70314"/>
                </a:cubicBezTo>
                <a:cubicBezTo>
                  <a:pt x="60081" y="72757"/>
                  <a:pt x="63570" y="74446"/>
                  <a:pt x="66675" y="76664"/>
                </a:cubicBezTo>
                <a:cubicBezTo>
                  <a:pt x="70981" y="79740"/>
                  <a:pt x="75069" y="83113"/>
                  <a:pt x="79375" y="86189"/>
                </a:cubicBezTo>
                <a:cubicBezTo>
                  <a:pt x="82480" y="88407"/>
                  <a:pt x="86076" y="89972"/>
                  <a:pt x="88900" y="92539"/>
                </a:cubicBezTo>
                <a:cubicBezTo>
                  <a:pt x="127535" y="127662"/>
                  <a:pt x="100979" y="109059"/>
                  <a:pt x="123825" y="124289"/>
                </a:cubicBezTo>
                <a:cubicBezTo>
                  <a:pt x="125942" y="127464"/>
                  <a:pt x="127477" y="131116"/>
                  <a:pt x="130175" y="133814"/>
                </a:cubicBezTo>
                <a:cubicBezTo>
                  <a:pt x="133917" y="137556"/>
                  <a:pt x="138249" y="140769"/>
                  <a:pt x="142875" y="143339"/>
                </a:cubicBezTo>
                <a:cubicBezTo>
                  <a:pt x="157675" y="151561"/>
                  <a:pt x="155799" y="147517"/>
                  <a:pt x="168275" y="152864"/>
                </a:cubicBezTo>
                <a:cubicBezTo>
                  <a:pt x="172625" y="154728"/>
                  <a:pt x="176742" y="157097"/>
                  <a:pt x="180975" y="159214"/>
                </a:cubicBezTo>
                <a:cubicBezTo>
                  <a:pt x="187352" y="149648"/>
                  <a:pt x="192254" y="148268"/>
                  <a:pt x="180975" y="136989"/>
                </a:cubicBezTo>
                <a:cubicBezTo>
                  <a:pt x="176611" y="132625"/>
                  <a:pt x="170037" y="131167"/>
                  <a:pt x="165100" y="127464"/>
                </a:cubicBezTo>
                <a:cubicBezTo>
                  <a:pt x="161508" y="124770"/>
                  <a:pt x="159311" y="120430"/>
                  <a:pt x="155575" y="117939"/>
                </a:cubicBezTo>
                <a:cubicBezTo>
                  <a:pt x="140081" y="107610"/>
                  <a:pt x="151513" y="123402"/>
                  <a:pt x="136525" y="108414"/>
                </a:cubicBezTo>
                <a:cubicBezTo>
                  <a:pt x="134254" y="106143"/>
                  <a:pt x="123054" y="90396"/>
                  <a:pt x="120650" y="86189"/>
                </a:cubicBezTo>
                <a:cubicBezTo>
                  <a:pt x="118302" y="82080"/>
                  <a:pt x="116648" y="77598"/>
                  <a:pt x="114300" y="73489"/>
                </a:cubicBezTo>
                <a:cubicBezTo>
                  <a:pt x="108406" y="63175"/>
                  <a:pt x="107181" y="63195"/>
                  <a:pt x="98425" y="54439"/>
                </a:cubicBezTo>
                <a:cubicBezTo>
                  <a:pt x="90578" y="30899"/>
                  <a:pt x="95068" y="41376"/>
                  <a:pt x="85725" y="22689"/>
                </a:cubicBezTo>
                <a:cubicBezTo>
                  <a:pt x="86783" y="15281"/>
                  <a:pt x="82673" y="4615"/>
                  <a:pt x="88900" y="464"/>
                </a:cubicBezTo>
                <a:cubicBezTo>
                  <a:pt x="93642" y="-2697"/>
                  <a:pt x="92935" y="11131"/>
                  <a:pt x="95250" y="16339"/>
                </a:cubicBezTo>
                <a:cubicBezTo>
                  <a:pt x="97172" y="20664"/>
                  <a:pt x="99092" y="25025"/>
                  <a:pt x="101600" y="29039"/>
                </a:cubicBezTo>
                <a:cubicBezTo>
                  <a:pt x="108593" y="40228"/>
                  <a:pt x="124842" y="57583"/>
                  <a:pt x="133350" y="63964"/>
                </a:cubicBezTo>
                <a:cubicBezTo>
                  <a:pt x="137583" y="67139"/>
                  <a:pt x="142308" y="69747"/>
                  <a:pt x="146050" y="73489"/>
                </a:cubicBezTo>
                <a:cubicBezTo>
                  <a:pt x="148748" y="76187"/>
                  <a:pt x="149957" y="80083"/>
                  <a:pt x="152400" y="83014"/>
                </a:cubicBezTo>
                <a:cubicBezTo>
                  <a:pt x="155275" y="86463"/>
                  <a:pt x="158381" y="89782"/>
                  <a:pt x="161925" y="92539"/>
                </a:cubicBezTo>
                <a:cubicBezTo>
                  <a:pt x="167949" y="97224"/>
                  <a:pt x="180975" y="105239"/>
                  <a:pt x="180975" y="105239"/>
                </a:cubicBezTo>
                <a:cubicBezTo>
                  <a:pt x="192554" y="101379"/>
                  <a:pt x="198847" y="102766"/>
                  <a:pt x="187325" y="83014"/>
                </a:cubicBezTo>
                <a:cubicBezTo>
                  <a:pt x="182800" y="75257"/>
                  <a:pt x="173256" y="71436"/>
                  <a:pt x="168275" y="63964"/>
                </a:cubicBezTo>
                <a:cubicBezTo>
                  <a:pt x="156633" y="46502"/>
                  <a:pt x="168275" y="61318"/>
                  <a:pt x="152400" y="48089"/>
                </a:cubicBezTo>
                <a:cubicBezTo>
                  <a:pt x="148951" y="45214"/>
                  <a:pt x="146324" y="41439"/>
                  <a:pt x="142875" y="38564"/>
                </a:cubicBezTo>
                <a:cubicBezTo>
                  <a:pt x="134669" y="31725"/>
                  <a:pt x="133371" y="32221"/>
                  <a:pt x="123825" y="29039"/>
                </a:cubicBezTo>
                <a:cubicBezTo>
                  <a:pt x="121243" y="21292"/>
                  <a:pt x="120455" y="16144"/>
                  <a:pt x="114300" y="9989"/>
                </a:cubicBezTo>
                <a:cubicBezTo>
                  <a:pt x="111602" y="7291"/>
                  <a:pt x="107950" y="5756"/>
                  <a:pt x="104775" y="3639"/>
                </a:cubicBezTo>
                <a:cubicBezTo>
                  <a:pt x="107950" y="2581"/>
                  <a:pt x="111193" y="-779"/>
                  <a:pt x="114300" y="464"/>
                </a:cubicBezTo>
                <a:cubicBezTo>
                  <a:pt x="117843" y="1881"/>
                  <a:pt x="118207" y="7058"/>
                  <a:pt x="120650" y="9989"/>
                </a:cubicBezTo>
                <a:cubicBezTo>
                  <a:pt x="123525" y="13438"/>
                  <a:pt x="127565" y="15860"/>
                  <a:pt x="130175" y="19514"/>
                </a:cubicBezTo>
                <a:cubicBezTo>
                  <a:pt x="132926" y="23365"/>
                  <a:pt x="134177" y="28105"/>
                  <a:pt x="136525" y="32214"/>
                </a:cubicBezTo>
                <a:cubicBezTo>
                  <a:pt x="138418" y="35527"/>
                  <a:pt x="141168" y="38326"/>
                  <a:pt x="142875" y="41739"/>
                </a:cubicBezTo>
                <a:cubicBezTo>
                  <a:pt x="156361" y="68711"/>
                  <a:pt x="123856" y="24323"/>
                  <a:pt x="158750" y="76664"/>
                </a:cubicBezTo>
                <a:cubicBezTo>
                  <a:pt x="160867" y="79839"/>
                  <a:pt x="163393" y="82776"/>
                  <a:pt x="165100" y="86189"/>
                </a:cubicBezTo>
                <a:cubicBezTo>
                  <a:pt x="166597" y="89182"/>
                  <a:pt x="168275" y="95714"/>
                  <a:pt x="168275" y="95714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199889" y="3492500"/>
            <a:ext cx="85986" cy="95869"/>
          </a:xfrm>
          <a:custGeom>
            <a:avLst/>
            <a:gdLst>
              <a:gd name="connsiteX0" fmla="*/ 79636 w 85986"/>
              <a:gd name="connsiteY0" fmla="*/ 0 h 95869"/>
              <a:gd name="connsiteX1" fmla="*/ 16136 w 85986"/>
              <a:gd name="connsiteY1" fmla="*/ 38100 h 95869"/>
              <a:gd name="connsiteX2" fmla="*/ 12961 w 85986"/>
              <a:gd name="connsiteY2" fmla="*/ 50800 h 95869"/>
              <a:gd name="connsiteX3" fmla="*/ 6611 w 85986"/>
              <a:gd name="connsiteY3" fmla="*/ 60325 h 95869"/>
              <a:gd name="connsiteX4" fmla="*/ 9786 w 85986"/>
              <a:gd name="connsiteY4" fmla="*/ 47625 h 95869"/>
              <a:gd name="connsiteX5" fmla="*/ 35186 w 85986"/>
              <a:gd name="connsiteY5" fmla="*/ 31750 h 95869"/>
              <a:gd name="connsiteX6" fmla="*/ 54236 w 85986"/>
              <a:gd name="connsiteY6" fmla="*/ 15875 h 95869"/>
              <a:gd name="connsiteX7" fmla="*/ 82811 w 85986"/>
              <a:gd name="connsiteY7" fmla="*/ 0 h 95869"/>
              <a:gd name="connsiteX8" fmla="*/ 66936 w 85986"/>
              <a:gd name="connsiteY8" fmla="*/ 25400 h 95869"/>
              <a:gd name="connsiteX9" fmla="*/ 54236 w 85986"/>
              <a:gd name="connsiteY9" fmla="*/ 28575 h 95869"/>
              <a:gd name="connsiteX10" fmla="*/ 35186 w 85986"/>
              <a:gd name="connsiteY10" fmla="*/ 41275 h 95869"/>
              <a:gd name="connsiteX11" fmla="*/ 25661 w 85986"/>
              <a:gd name="connsiteY11" fmla="*/ 50800 h 95869"/>
              <a:gd name="connsiteX12" fmla="*/ 16136 w 85986"/>
              <a:gd name="connsiteY12" fmla="*/ 57150 h 95869"/>
              <a:gd name="connsiteX13" fmla="*/ 6611 w 85986"/>
              <a:gd name="connsiteY13" fmla="*/ 76200 h 95869"/>
              <a:gd name="connsiteX14" fmla="*/ 261 w 85986"/>
              <a:gd name="connsiteY14" fmla="*/ 95250 h 95869"/>
              <a:gd name="connsiteX15" fmla="*/ 3436 w 85986"/>
              <a:gd name="connsiteY15" fmla="*/ 85725 h 95869"/>
              <a:gd name="connsiteX16" fmla="*/ 9786 w 85986"/>
              <a:gd name="connsiteY16" fmla="*/ 76200 h 95869"/>
              <a:gd name="connsiteX17" fmla="*/ 16136 w 85986"/>
              <a:gd name="connsiteY17" fmla="*/ 63500 h 95869"/>
              <a:gd name="connsiteX18" fmla="*/ 25661 w 85986"/>
              <a:gd name="connsiteY18" fmla="*/ 53975 h 95869"/>
              <a:gd name="connsiteX19" fmla="*/ 32011 w 85986"/>
              <a:gd name="connsiteY19" fmla="*/ 44450 h 95869"/>
              <a:gd name="connsiteX20" fmla="*/ 54236 w 85986"/>
              <a:gd name="connsiteY20" fmla="*/ 6350 h 95869"/>
              <a:gd name="connsiteX21" fmla="*/ 66936 w 85986"/>
              <a:gd name="connsiteY21" fmla="*/ 0 h 95869"/>
              <a:gd name="connsiteX22" fmla="*/ 63761 w 85986"/>
              <a:gd name="connsiteY22" fmla="*/ 12700 h 95869"/>
              <a:gd name="connsiteX23" fmla="*/ 44711 w 85986"/>
              <a:gd name="connsiteY23" fmla="*/ 34925 h 95869"/>
              <a:gd name="connsiteX24" fmla="*/ 22486 w 85986"/>
              <a:gd name="connsiteY24" fmla="*/ 63500 h 95869"/>
              <a:gd name="connsiteX25" fmla="*/ 16136 w 85986"/>
              <a:gd name="connsiteY25" fmla="*/ 73025 h 95869"/>
              <a:gd name="connsiteX26" fmla="*/ 12961 w 85986"/>
              <a:gd name="connsiteY26" fmla="*/ 82550 h 95869"/>
              <a:gd name="connsiteX27" fmla="*/ 32011 w 85986"/>
              <a:gd name="connsiteY27" fmla="*/ 63500 h 95869"/>
              <a:gd name="connsiteX28" fmla="*/ 35186 w 85986"/>
              <a:gd name="connsiteY28" fmla="*/ 53975 h 95869"/>
              <a:gd name="connsiteX29" fmla="*/ 57411 w 85986"/>
              <a:gd name="connsiteY29" fmla="*/ 28575 h 95869"/>
              <a:gd name="connsiteX30" fmla="*/ 85986 w 85986"/>
              <a:gd name="connsiteY30" fmla="*/ 6350 h 95869"/>
              <a:gd name="connsiteX31" fmla="*/ 73286 w 85986"/>
              <a:gd name="connsiteY31" fmla="*/ 25400 h 95869"/>
              <a:gd name="connsiteX32" fmla="*/ 57411 w 85986"/>
              <a:gd name="connsiteY32" fmla="*/ 41275 h 95869"/>
              <a:gd name="connsiteX33" fmla="*/ 44711 w 85986"/>
              <a:gd name="connsiteY33" fmla="*/ 44450 h 95869"/>
              <a:gd name="connsiteX34" fmla="*/ 35186 w 85986"/>
              <a:gd name="connsiteY34" fmla="*/ 53975 h 95869"/>
              <a:gd name="connsiteX35" fmla="*/ 25661 w 85986"/>
              <a:gd name="connsiteY35" fmla="*/ 60325 h 95869"/>
              <a:gd name="connsiteX36" fmla="*/ 19311 w 85986"/>
              <a:gd name="connsiteY36" fmla="*/ 69850 h 95869"/>
              <a:gd name="connsiteX37" fmla="*/ 16136 w 85986"/>
              <a:gd name="connsiteY37" fmla="*/ 79375 h 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986" h="95869">
                <a:moveTo>
                  <a:pt x="79636" y="0"/>
                </a:moveTo>
                <a:cubicBezTo>
                  <a:pt x="58469" y="12700"/>
                  <a:pt x="35771" y="23140"/>
                  <a:pt x="16136" y="38100"/>
                </a:cubicBezTo>
                <a:cubicBezTo>
                  <a:pt x="12665" y="40745"/>
                  <a:pt x="14680" y="46789"/>
                  <a:pt x="12961" y="50800"/>
                </a:cubicBezTo>
                <a:cubicBezTo>
                  <a:pt x="11458" y="54307"/>
                  <a:pt x="8728" y="57150"/>
                  <a:pt x="6611" y="60325"/>
                </a:cubicBezTo>
                <a:cubicBezTo>
                  <a:pt x="7669" y="56092"/>
                  <a:pt x="6700" y="50711"/>
                  <a:pt x="9786" y="47625"/>
                </a:cubicBezTo>
                <a:cubicBezTo>
                  <a:pt x="16846" y="40565"/>
                  <a:pt x="26879" y="37288"/>
                  <a:pt x="35186" y="31750"/>
                </a:cubicBezTo>
                <a:cubicBezTo>
                  <a:pt x="69223" y="9059"/>
                  <a:pt x="17566" y="44396"/>
                  <a:pt x="54236" y="15875"/>
                </a:cubicBezTo>
                <a:cubicBezTo>
                  <a:pt x="70612" y="3138"/>
                  <a:pt x="68440" y="4790"/>
                  <a:pt x="82811" y="0"/>
                </a:cubicBezTo>
                <a:cubicBezTo>
                  <a:pt x="78617" y="10485"/>
                  <a:pt x="77479" y="19376"/>
                  <a:pt x="66936" y="25400"/>
                </a:cubicBezTo>
                <a:cubicBezTo>
                  <a:pt x="63147" y="27565"/>
                  <a:pt x="58469" y="27517"/>
                  <a:pt x="54236" y="28575"/>
                </a:cubicBezTo>
                <a:cubicBezTo>
                  <a:pt x="23850" y="58961"/>
                  <a:pt x="62755" y="22895"/>
                  <a:pt x="35186" y="41275"/>
                </a:cubicBezTo>
                <a:cubicBezTo>
                  <a:pt x="31450" y="43766"/>
                  <a:pt x="29110" y="47925"/>
                  <a:pt x="25661" y="50800"/>
                </a:cubicBezTo>
                <a:cubicBezTo>
                  <a:pt x="22730" y="53243"/>
                  <a:pt x="19311" y="55033"/>
                  <a:pt x="16136" y="57150"/>
                </a:cubicBezTo>
                <a:cubicBezTo>
                  <a:pt x="4557" y="91888"/>
                  <a:pt x="23024" y="39271"/>
                  <a:pt x="6611" y="76200"/>
                </a:cubicBezTo>
                <a:cubicBezTo>
                  <a:pt x="3893" y="82317"/>
                  <a:pt x="2378" y="88900"/>
                  <a:pt x="261" y="95250"/>
                </a:cubicBezTo>
                <a:cubicBezTo>
                  <a:pt x="-797" y="98425"/>
                  <a:pt x="1580" y="88510"/>
                  <a:pt x="3436" y="85725"/>
                </a:cubicBezTo>
                <a:cubicBezTo>
                  <a:pt x="5553" y="82550"/>
                  <a:pt x="7893" y="79513"/>
                  <a:pt x="9786" y="76200"/>
                </a:cubicBezTo>
                <a:cubicBezTo>
                  <a:pt x="12134" y="72091"/>
                  <a:pt x="13385" y="67351"/>
                  <a:pt x="16136" y="63500"/>
                </a:cubicBezTo>
                <a:cubicBezTo>
                  <a:pt x="18746" y="59846"/>
                  <a:pt x="22786" y="57424"/>
                  <a:pt x="25661" y="53975"/>
                </a:cubicBezTo>
                <a:cubicBezTo>
                  <a:pt x="28104" y="51044"/>
                  <a:pt x="29894" y="47625"/>
                  <a:pt x="32011" y="44450"/>
                </a:cubicBezTo>
                <a:cubicBezTo>
                  <a:pt x="35626" y="29991"/>
                  <a:pt x="37727" y="14605"/>
                  <a:pt x="54236" y="6350"/>
                </a:cubicBezTo>
                <a:lnTo>
                  <a:pt x="66936" y="0"/>
                </a:lnTo>
                <a:cubicBezTo>
                  <a:pt x="65878" y="4233"/>
                  <a:pt x="65480" y="8689"/>
                  <a:pt x="63761" y="12700"/>
                </a:cubicBezTo>
                <a:cubicBezTo>
                  <a:pt x="60134" y="21162"/>
                  <a:pt x="50626" y="29010"/>
                  <a:pt x="44711" y="34925"/>
                </a:cubicBezTo>
                <a:cubicBezTo>
                  <a:pt x="36036" y="60951"/>
                  <a:pt x="51041" y="20667"/>
                  <a:pt x="22486" y="63500"/>
                </a:cubicBezTo>
                <a:cubicBezTo>
                  <a:pt x="20369" y="66675"/>
                  <a:pt x="17843" y="69612"/>
                  <a:pt x="16136" y="73025"/>
                </a:cubicBezTo>
                <a:cubicBezTo>
                  <a:pt x="14639" y="76018"/>
                  <a:pt x="9614" y="82550"/>
                  <a:pt x="12961" y="82550"/>
                </a:cubicBezTo>
                <a:cubicBezTo>
                  <a:pt x="19587" y="82550"/>
                  <a:pt x="29307" y="68908"/>
                  <a:pt x="32011" y="63500"/>
                </a:cubicBezTo>
                <a:cubicBezTo>
                  <a:pt x="33508" y="60507"/>
                  <a:pt x="33561" y="56901"/>
                  <a:pt x="35186" y="53975"/>
                </a:cubicBezTo>
                <a:cubicBezTo>
                  <a:pt x="52868" y="22148"/>
                  <a:pt x="40103" y="43960"/>
                  <a:pt x="57411" y="28575"/>
                </a:cubicBezTo>
                <a:cubicBezTo>
                  <a:pt x="83111" y="5731"/>
                  <a:pt x="66345" y="12897"/>
                  <a:pt x="85986" y="6350"/>
                </a:cubicBezTo>
                <a:lnTo>
                  <a:pt x="73286" y="25400"/>
                </a:lnTo>
                <a:cubicBezTo>
                  <a:pt x="67642" y="33867"/>
                  <a:pt x="67289" y="37042"/>
                  <a:pt x="57411" y="41275"/>
                </a:cubicBezTo>
                <a:cubicBezTo>
                  <a:pt x="53400" y="42994"/>
                  <a:pt x="48944" y="43392"/>
                  <a:pt x="44711" y="44450"/>
                </a:cubicBezTo>
                <a:cubicBezTo>
                  <a:pt x="41536" y="47625"/>
                  <a:pt x="38635" y="51100"/>
                  <a:pt x="35186" y="53975"/>
                </a:cubicBezTo>
                <a:cubicBezTo>
                  <a:pt x="32255" y="56418"/>
                  <a:pt x="28359" y="57627"/>
                  <a:pt x="25661" y="60325"/>
                </a:cubicBezTo>
                <a:cubicBezTo>
                  <a:pt x="22963" y="63023"/>
                  <a:pt x="21018" y="66437"/>
                  <a:pt x="19311" y="69850"/>
                </a:cubicBezTo>
                <a:cubicBezTo>
                  <a:pt x="17814" y="72843"/>
                  <a:pt x="16136" y="79375"/>
                  <a:pt x="16136" y="79375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481868" y="3476625"/>
            <a:ext cx="91887" cy="124329"/>
          </a:xfrm>
          <a:custGeom>
            <a:avLst/>
            <a:gdLst>
              <a:gd name="connsiteX0" fmla="*/ 4532 w 91887"/>
              <a:gd name="connsiteY0" fmla="*/ 114300 h 124329"/>
              <a:gd name="connsiteX1" fmla="*/ 33107 w 91887"/>
              <a:gd name="connsiteY1" fmla="*/ 57150 h 124329"/>
              <a:gd name="connsiteX2" fmla="*/ 61682 w 91887"/>
              <a:gd name="connsiteY2" fmla="*/ 28575 h 124329"/>
              <a:gd name="connsiteX3" fmla="*/ 80732 w 91887"/>
              <a:gd name="connsiteY3" fmla="*/ 0 h 124329"/>
              <a:gd name="connsiteX4" fmla="*/ 90257 w 91887"/>
              <a:gd name="connsiteY4" fmla="*/ 28575 h 124329"/>
              <a:gd name="connsiteX5" fmla="*/ 52157 w 91887"/>
              <a:gd name="connsiteY5" fmla="*/ 38100 h 124329"/>
              <a:gd name="connsiteX6" fmla="*/ 42632 w 91887"/>
              <a:gd name="connsiteY6" fmla="*/ 85725 h 124329"/>
              <a:gd name="connsiteX7" fmla="*/ 80732 w 91887"/>
              <a:gd name="connsiteY7" fmla="*/ 38100 h 124329"/>
              <a:gd name="connsiteX8" fmla="*/ 90257 w 91887"/>
              <a:gd name="connsiteY8" fmla="*/ 66675 h 124329"/>
              <a:gd name="connsiteX9" fmla="*/ 61682 w 91887"/>
              <a:gd name="connsiteY9" fmla="*/ 85725 h 124329"/>
              <a:gd name="connsiteX10" fmla="*/ 23582 w 91887"/>
              <a:gd name="connsiteY10" fmla="*/ 95250 h 124329"/>
              <a:gd name="connsiteX11" fmla="*/ 14057 w 91887"/>
              <a:gd name="connsiteY11" fmla="*/ 123825 h 124329"/>
              <a:gd name="connsiteX12" fmla="*/ 42632 w 91887"/>
              <a:gd name="connsiteY12" fmla="*/ 85725 h 124329"/>
              <a:gd name="connsiteX13" fmla="*/ 52157 w 91887"/>
              <a:gd name="connsiteY13" fmla="*/ 76200 h 12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87" h="124329">
                <a:moveTo>
                  <a:pt x="4532" y="114300"/>
                </a:moveTo>
                <a:cubicBezTo>
                  <a:pt x="14057" y="95250"/>
                  <a:pt x="21293" y="74871"/>
                  <a:pt x="33107" y="57150"/>
                </a:cubicBezTo>
                <a:cubicBezTo>
                  <a:pt x="40579" y="45942"/>
                  <a:pt x="53058" y="38923"/>
                  <a:pt x="61682" y="28575"/>
                </a:cubicBezTo>
                <a:cubicBezTo>
                  <a:pt x="69011" y="19781"/>
                  <a:pt x="74382" y="9525"/>
                  <a:pt x="80732" y="0"/>
                </a:cubicBezTo>
                <a:cubicBezTo>
                  <a:pt x="83907" y="9525"/>
                  <a:pt x="96281" y="20543"/>
                  <a:pt x="90257" y="28575"/>
                </a:cubicBezTo>
                <a:cubicBezTo>
                  <a:pt x="82402" y="39048"/>
                  <a:pt x="62009" y="29480"/>
                  <a:pt x="52157" y="38100"/>
                </a:cubicBezTo>
                <a:cubicBezTo>
                  <a:pt x="-41900" y="120400"/>
                  <a:pt x="14433" y="95125"/>
                  <a:pt x="42632" y="85725"/>
                </a:cubicBezTo>
                <a:cubicBezTo>
                  <a:pt x="46642" y="73696"/>
                  <a:pt x="54219" y="31472"/>
                  <a:pt x="80732" y="38100"/>
                </a:cubicBezTo>
                <a:cubicBezTo>
                  <a:pt x="90472" y="40535"/>
                  <a:pt x="87082" y="57150"/>
                  <a:pt x="90257" y="66675"/>
                </a:cubicBezTo>
                <a:cubicBezTo>
                  <a:pt x="80732" y="73025"/>
                  <a:pt x="72204" y="81216"/>
                  <a:pt x="61682" y="85725"/>
                </a:cubicBezTo>
                <a:cubicBezTo>
                  <a:pt x="49650" y="90882"/>
                  <a:pt x="33804" y="87072"/>
                  <a:pt x="23582" y="95250"/>
                </a:cubicBezTo>
                <a:cubicBezTo>
                  <a:pt x="15742" y="101522"/>
                  <a:pt x="5077" y="128315"/>
                  <a:pt x="14057" y="123825"/>
                </a:cubicBezTo>
                <a:cubicBezTo>
                  <a:pt x="28256" y="116725"/>
                  <a:pt x="32715" y="98121"/>
                  <a:pt x="42632" y="85725"/>
                </a:cubicBezTo>
                <a:cubicBezTo>
                  <a:pt x="45437" y="82219"/>
                  <a:pt x="48982" y="79375"/>
                  <a:pt x="52157" y="76200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7979576" y="3509419"/>
            <a:ext cx="164299" cy="139830"/>
          </a:xfrm>
          <a:custGeom>
            <a:avLst/>
            <a:gdLst>
              <a:gd name="connsiteX0" fmla="*/ 164299 w 164299"/>
              <a:gd name="connsiteY0" fmla="*/ 110081 h 139830"/>
              <a:gd name="connsiteX1" fmla="*/ 2374 w 164299"/>
              <a:gd name="connsiteY1" fmla="*/ 5306 h 139830"/>
              <a:gd name="connsiteX2" fmla="*/ 59524 w 164299"/>
              <a:gd name="connsiteY2" fmla="*/ 14831 h 139830"/>
              <a:gd name="connsiteX3" fmla="*/ 78574 w 164299"/>
              <a:gd name="connsiteY3" fmla="*/ 43406 h 139830"/>
              <a:gd name="connsiteX4" fmla="*/ 88099 w 164299"/>
              <a:gd name="connsiteY4" fmla="*/ 71981 h 139830"/>
              <a:gd name="connsiteX5" fmla="*/ 107149 w 164299"/>
              <a:gd name="connsiteY5" fmla="*/ 100556 h 139830"/>
              <a:gd name="connsiteX6" fmla="*/ 126199 w 164299"/>
              <a:gd name="connsiteY6" fmla="*/ 138656 h 139830"/>
              <a:gd name="connsiteX7" fmla="*/ 116674 w 164299"/>
              <a:gd name="connsiteY7" fmla="*/ 110081 h 139830"/>
              <a:gd name="connsiteX8" fmla="*/ 97624 w 164299"/>
              <a:gd name="connsiteY8" fmla="*/ 91031 h 1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299" h="139830">
                <a:moveTo>
                  <a:pt x="164299" y="110081"/>
                </a:moveTo>
                <a:cubicBezTo>
                  <a:pt x="110324" y="75156"/>
                  <a:pt x="49944" y="48551"/>
                  <a:pt x="2374" y="5306"/>
                </a:cubicBezTo>
                <a:cubicBezTo>
                  <a:pt x="-11916" y="-7685"/>
                  <a:pt x="42250" y="6194"/>
                  <a:pt x="59524" y="14831"/>
                </a:cubicBezTo>
                <a:cubicBezTo>
                  <a:pt x="69763" y="19951"/>
                  <a:pt x="73454" y="33167"/>
                  <a:pt x="78574" y="43406"/>
                </a:cubicBezTo>
                <a:cubicBezTo>
                  <a:pt x="83064" y="52386"/>
                  <a:pt x="88099" y="71981"/>
                  <a:pt x="88099" y="71981"/>
                </a:cubicBezTo>
                <a:cubicBezTo>
                  <a:pt x="94449" y="81506"/>
                  <a:pt x="101469" y="90617"/>
                  <a:pt x="107149" y="100556"/>
                </a:cubicBezTo>
                <a:cubicBezTo>
                  <a:pt x="114194" y="112884"/>
                  <a:pt x="116159" y="128616"/>
                  <a:pt x="126199" y="138656"/>
                </a:cubicBezTo>
                <a:cubicBezTo>
                  <a:pt x="133299" y="145756"/>
                  <a:pt x="121840" y="118690"/>
                  <a:pt x="116674" y="110081"/>
                </a:cubicBezTo>
                <a:cubicBezTo>
                  <a:pt x="112054" y="102380"/>
                  <a:pt x="103974" y="97381"/>
                  <a:pt x="97624" y="91031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505183" y="7961713"/>
            <a:ext cx="200292" cy="210737"/>
          </a:xfrm>
          <a:custGeom>
            <a:avLst/>
            <a:gdLst>
              <a:gd name="connsiteX0" fmla="*/ 66942 w 200292"/>
              <a:gd name="connsiteY0" fmla="*/ 153587 h 210737"/>
              <a:gd name="connsiteX1" fmla="*/ 38367 w 200292"/>
              <a:gd name="connsiteY1" fmla="*/ 86912 h 210737"/>
              <a:gd name="connsiteX2" fmla="*/ 95517 w 200292"/>
              <a:gd name="connsiteY2" fmla="*/ 125012 h 210737"/>
              <a:gd name="connsiteX3" fmla="*/ 124092 w 200292"/>
              <a:gd name="connsiteY3" fmla="*/ 144062 h 210737"/>
              <a:gd name="connsiteX4" fmla="*/ 47892 w 200292"/>
              <a:gd name="connsiteY4" fmla="*/ 115487 h 210737"/>
              <a:gd name="connsiteX5" fmla="*/ 267 w 200292"/>
              <a:gd name="connsiteY5" fmla="*/ 58337 h 210737"/>
              <a:gd name="connsiteX6" fmla="*/ 28842 w 200292"/>
              <a:gd name="connsiteY6" fmla="*/ 67862 h 210737"/>
              <a:gd name="connsiteX7" fmla="*/ 57417 w 200292"/>
              <a:gd name="connsiteY7" fmla="*/ 86912 h 210737"/>
              <a:gd name="connsiteX8" fmla="*/ 85992 w 200292"/>
              <a:gd name="connsiteY8" fmla="*/ 96437 h 210737"/>
              <a:gd name="connsiteX9" fmla="*/ 47892 w 200292"/>
              <a:gd name="connsiteY9" fmla="*/ 86912 h 210737"/>
              <a:gd name="connsiteX10" fmla="*/ 19317 w 200292"/>
              <a:gd name="connsiteY10" fmla="*/ 29762 h 210737"/>
              <a:gd name="connsiteX11" fmla="*/ 9792 w 200292"/>
              <a:gd name="connsiteY11" fmla="*/ 1187 h 210737"/>
              <a:gd name="connsiteX12" fmla="*/ 28842 w 200292"/>
              <a:gd name="connsiteY12" fmla="*/ 39287 h 210737"/>
              <a:gd name="connsiteX13" fmla="*/ 66942 w 200292"/>
              <a:gd name="connsiteY13" fmla="*/ 96437 h 210737"/>
              <a:gd name="connsiteX14" fmla="*/ 124092 w 200292"/>
              <a:gd name="connsiteY14" fmla="*/ 153587 h 210737"/>
              <a:gd name="connsiteX15" fmla="*/ 190767 w 200292"/>
              <a:gd name="connsiteY15" fmla="*/ 191687 h 210737"/>
              <a:gd name="connsiteX16" fmla="*/ 200292 w 200292"/>
              <a:gd name="connsiteY16" fmla="*/ 210737 h 21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292" h="210737">
                <a:moveTo>
                  <a:pt x="66942" y="153587"/>
                </a:moveTo>
                <a:cubicBezTo>
                  <a:pt x="57417" y="131362"/>
                  <a:pt x="21269" y="104010"/>
                  <a:pt x="38367" y="86912"/>
                </a:cubicBezTo>
                <a:cubicBezTo>
                  <a:pt x="54556" y="70723"/>
                  <a:pt x="76467" y="112312"/>
                  <a:pt x="95517" y="125012"/>
                </a:cubicBezTo>
                <a:cubicBezTo>
                  <a:pt x="105042" y="131362"/>
                  <a:pt x="134721" y="148314"/>
                  <a:pt x="124092" y="144062"/>
                </a:cubicBezTo>
                <a:cubicBezTo>
                  <a:pt x="67145" y="121283"/>
                  <a:pt x="92687" y="130419"/>
                  <a:pt x="47892" y="115487"/>
                </a:cubicBezTo>
                <a:cubicBezTo>
                  <a:pt x="47632" y="115227"/>
                  <a:pt x="-4153" y="67178"/>
                  <a:pt x="267" y="58337"/>
                </a:cubicBezTo>
                <a:cubicBezTo>
                  <a:pt x="4757" y="49357"/>
                  <a:pt x="19862" y="63372"/>
                  <a:pt x="28842" y="67862"/>
                </a:cubicBezTo>
                <a:cubicBezTo>
                  <a:pt x="39081" y="72982"/>
                  <a:pt x="47178" y="81792"/>
                  <a:pt x="57417" y="86912"/>
                </a:cubicBezTo>
                <a:cubicBezTo>
                  <a:pt x="66397" y="91402"/>
                  <a:pt x="96032" y="96437"/>
                  <a:pt x="85992" y="96437"/>
                </a:cubicBezTo>
                <a:cubicBezTo>
                  <a:pt x="72901" y="96437"/>
                  <a:pt x="60592" y="90087"/>
                  <a:pt x="47892" y="86912"/>
                </a:cubicBezTo>
                <a:cubicBezTo>
                  <a:pt x="23951" y="15088"/>
                  <a:pt x="56246" y="103620"/>
                  <a:pt x="19317" y="29762"/>
                </a:cubicBezTo>
                <a:cubicBezTo>
                  <a:pt x="14827" y="20782"/>
                  <a:pt x="2692" y="-5913"/>
                  <a:pt x="9792" y="1187"/>
                </a:cubicBezTo>
                <a:cubicBezTo>
                  <a:pt x="19832" y="11227"/>
                  <a:pt x="21537" y="27111"/>
                  <a:pt x="28842" y="39287"/>
                </a:cubicBezTo>
                <a:cubicBezTo>
                  <a:pt x="40622" y="58920"/>
                  <a:pt x="50753" y="80248"/>
                  <a:pt x="66942" y="96437"/>
                </a:cubicBezTo>
                <a:cubicBezTo>
                  <a:pt x="85992" y="115487"/>
                  <a:pt x="99995" y="141539"/>
                  <a:pt x="124092" y="153587"/>
                </a:cubicBezTo>
                <a:cubicBezTo>
                  <a:pt x="139033" y="161058"/>
                  <a:pt x="177304" y="178224"/>
                  <a:pt x="190767" y="191687"/>
                </a:cubicBezTo>
                <a:cubicBezTo>
                  <a:pt x="195787" y="196707"/>
                  <a:pt x="197117" y="204387"/>
                  <a:pt x="200292" y="210737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8001000" y="7981299"/>
            <a:ext cx="104109" cy="181626"/>
          </a:xfrm>
          <a:custGeom>
            <a:avLst/>
            <a:gdLst>
              <a:gd name="connsiteX0" fmla="*/ 0 w 104109"/>
              <a:gd name="connsiteY0" fmla="*/ 95901 h 181626"/>
              <a:gd name="connsiteX1" fmla="*/ 95250 w 104109"/>
              <a:gd name="connsiteY1" fmla="*/ 651 h 181626"/>
              <a:gd name="connsiteX2" fmla="*/ 85725 w 104109"/>
              <a:gd name="connsiteY2" fmla="*/ 67326 h 181626"/>
              <a:gd name="connsiteX3" fmla="*/ 47625 w 104109"/>
              <a:gd name="connsiteY3" fmla="*/ 124476 h 181626"/>
              <a:gd name="connsiteX4" fmla="*/ 0 w 104109"/>
              <a:gd name="connsiteY4" fmla="*/ 181626 h 181626"/>
              <a:gd name="connsiteX5" fmla="*/ 28575 w 104109"/>
              <a:gd name="connsiteY5" fmla="*/ 86376 h 181626"/>
              <a:gd name="connsiteX6" fmla="*/ 66675 w 104109"/>
              <a:gd name="connsiteY6" fmla="*/ 29226 h 181626"/>
              <a:gd name="connsiteX7" fmla="*/ 85725 w 104109"/>
              <a:gd name="connsiteY7" fmla="*/ 651 h 181626"/>
              <a:gd name="connsiteX8" fmla="*/ 95250 w 104109"/>
              <a:gd name="connsiteY8" fmla="*/ 29226 h 181626"/>
              <a:gd name="connsiteX9" fmla="*/ 57150 w 104109"/>
              <a:gd name="connsiteY9" fmla="*/ 76851 h 181626"/>
              <a:gd name="connsiteX10" fmla="*/ 38100 w 104109"/>
              <a:gd name="connsiteY10" fmla="*/ 105426 h 181626"/>
              <a:gd name="connsiteX11" fmla="*/ 47625 w 104109"/>
              <a:gd name="connsiteY11" fmla="*/ 67326 h 181626"/>
              <a:gd name="connsiteX12" fmla="*/ 76200 w 104109"/>
              <a:gd name="connsiteY12" fmla="*/ 48276 h 181626"/>
              <a:gd name="connsiteX13" fmla="*/ 95250 w 104109"/>
              <a:gd name="connsiteY13" fmla="*/ 19701 h 181626"/>
              <a:gd name="connsiteX14" fmla="*/ 76200 w 104109"/>
              <a:gd name="connsiteY14" fmla="*/ 76851 h 181626"/>
              <a:gd name="connsiteX15" fmla="*/ 57150 w 104109"/>
              <a:gd name="connsiteY15" fmla="*/ 105426 h 18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109" h="181626">
                <a:moveTo>
                  <a:pt x="0" y="95901"/>
                </a:moveTo>
                <a:cubicBezTo>
                  <a:pt x="31750" y="64151"/>
                  <a:pt x="52653" y="14850"/>
                  <a:pt x="95250" y="651"/>
                </a:cubicBezTo>
                <a:cubicBezTo>
                  <a:pt x="116549" y="-6449"/>
                  <a:pt x="93784" y="46372"/>
                  <a:pt x="85725" y="67326"/>
                </a:cubicBezTo>
                <a:cubicBezTo>
                  <a:pt x="77506" y="88695"/>
                  <a:pt x="60325" y="105426"/>
                  <a:pt x="47625" y="124476"/>
                </a:cubicBezTo>
                <a:cubicBezTo>
                  <a:pt x="21103" y="164259"/>
                  <a:pt x="36670" y="144956"/>
                  <a:pt x="0" y="181626"/>
                </a:cubicBezTo>
                <a:cubicBezTo>
                  <a:pt x="8963" y="127851"/>
                  <a:pt x="3018" y="128971"/>
                  <a:pt x="28575" y="86376"/>
                </a:cubicBezTo>
                <a:cubicBezTo>
                  <a:pt x="40355" y="66743"/>
                  <a:pt x="53975" y="48276"/>
                  <a:pt x="66675" y="29226"/>
                </a:cubicBezTo>
                <a:lnTo>
                  <a:pt x="85725" y="651"/>
                </a:lnTo>
                <a:cubicBezTo>
                  <a:pt x="88900" y="10176"/>
                  <a:pt x="95250" y="19186"/>
                  <a:pt x="95250" y="29226"/>
                </a:cubicBezTo>
                <a:cubicBezTo>
                  <a:pt x="95250" y="59898"/>
                  <a:pt x="79091" y="62223"/>
                  <a:pt x="57150" y="76851"/>
                </a:cubicBezTo>
                <a:cubicBezTo>
                  <a:pt x="50800" y="86376"/>
                  <a:pt x="46195" y="113521"/>
                  <a:pt x="38100" y="105426"/>
                </a:cubicBezTo>
                <a:cubicBezTo>
                  <a:pt x="28843" y="96169"/>
                  <a:pt x="40363" y="78218"/>
                  <a:pt x="47625" y="67326"/>
                </a:cubicBezTo>
                <a:cubicBezTo>
                  <a:pt x="53975" y="57801"/>
                  <a:pt x="66675" y="54626"/>
                  <a:pt x="76200" y="48276"/>
                </a:cubicBezTo>
                <a:cubicBezTo>
                  <a:pt x="82550" y="38751"/>
                  <a:pt x="95250" y="8253"/>
                  <a:pt x="95250" y="19701"/>
                </a:cubicBezTo>
                <a:cubicBezTo>
                  <a:pt x="95250" y="39781"/>
                  <a:pt x="87339" y="60143"/>
                  <a:pt x="76200" y="76851"/>
                </a:cubicBezTo>
                <a:lnTo>
                  <a:pt x="57150" y="105426"/>
                </a:ln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9829800" y="3465088"/>
            <a:ext cx="176128" cy="129149"/>
          </a:xfrm>
          <a:custGeom>
            <a:avLst/>
            <a:gdLst>
              <a:gd name="connsiteX0" fmla="*/ 66675 w 176128"/>
              <a:gd name="connsiteY0" fmla="*/ 49637 h 129149"/>
              <a:gd name="connsiteX1" fmla="*/ 28575 w 176128"/>
              <a:gd name="connsiteY1" fmla="*/ 106787 h 129149"/>
              <a:gd name="connsiteX2" fmla="*/ 0 w 176128"/>
              <a:gd name="connsiteY2" fmla="*/ 125837 h 129149"/>
              <a:gd name="connsiteX3" fmla="*/ 28575 w 176128"/>
              <a:gd name="connsiteY3" fmla="*/ 116312 h 129149"/>
              <a:gd name="connsiteX4" fmla="*/ 66675 w 176128"/>
              <a:gd name="connsiteY4" fmla="*/ 97262 h 129149"/>
              <a:gd name="connsiteX5" fmla="*/ 133350 w 176128"/>
              <a:gd name="connsiteY5" fmla="*/ 59162 h 129149"/>
              <a:gd name="connsiteX6" fmla="*/ 171450 w 176128"/>
              <a:gd name="connsiteY6" fmla="*/ 2012 h 129149"/>
              <a:gd name="connsiteX7" fmla="*/ 142875 w 176128"/>
              <a:gd name="connsiteY7" fmla="*/ 21062 h 129149"/>
              <a:gd name="connsiteX8" fmla="*/ 85725 w 176128"/>
              <a:gd name="connsiteY8" fmla="*/ 49637 h 129149"/>
              <a:gd name="connsiteX9" fmla="*/ 57150 w 176128"/>
              <a:gd name="connsiteY9" fmla="*/ 78212 h 129149"/>
              <a:gd name="connsiteX10" fmla="*/ 66675 w 176128"/>
              <a:gd name="connsiteY10" fmla="*/ 49637 h 12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128" h="129149">
                <a:moveTo>
                  <a:pt x="66675" y="49637"/>
                </a:moveTo>
                <a:cubicBezTo>
                  <a:pt x="61913" y="54399"/>
                  <a:pt x="43652" y="89557"/>
                  <a:pt x="28575" y="106787"/>
                </a:cubicBezTo>
                <a:cubicBezTo>
                  <a:pt x="21037" y="115402"/>
                  <a:pt x="0" y="114389"/>
                  <a:pt x="0" y="125837"/>
                </a:cubicBezTo>
                <a:cubicBezTo>
                  <a:pt x="0" y="135877"/>
                  <a:pt x="19347" y="120267"/>
                  <a:pt x="28575" y="116312"/>
                </a:cubicBezTo>
                <a:cubicBezTo>
                  <a:pt x="41626" y="110719"/>
                  <a:pt x="54347" y="104307"/>
                  <a:pt x="66675" y="97262"/>
                </a:cubicBezTo>
                <a:cubicBezTo>
                  <a:pt x="160917" y="43410"/>
                  <a:pt x="18215" y="116729"/>
                  <a:pt x="133350" y="59162"/>
                </a:cubicBezTo>
                <a:cubicBezTo>
                  <a:pt x="146050" y="40112"/>
                  <a:pt x="190500" y="-10688"/>
                  <a:pt x="171450" y="2012"/>
                </a:cubicBezTo>
                <a:cubicBezTo>
                  <a:pt x="161925" y="8362"/>
                  <a:pt x="153114" y="15942"/>
                  <a:pt x="142875" y="21062"/>
                </a:cubicBezTo>
                <a:cubicBezTo>
                  <a:pt x="99917" y="42541"/>
                  <a:pt x="126671" y="15515"/>
                  <a:pt x="85725" y="49637"/>
                </a:cubicBezTo>
                <a:cubicBezTo>
                  <a:pt x="75377" y="58261"/>
                  <a:pt x="70620" y="78212"/>
                  <a:pt x="57150" y="78212"/>
                </a:cubicBezTo>
                <a:cubicBezTo>
                  <a:pt x="45702" y="78212"/>
                  <a:pt x="71437" y="44875"/>
                  <a:pt x="66675" y="49637"/>
                </a:cubicBezTo>
                <a:close/>
              </a:path>
            </a:pathLst>
          </a:custGeom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2266822" y="3406408"/>
            <a:ext cx="220453" cy="290619"/>
          </a:xfrm>
          <a:custGeom>
            <a:avLst/>
            <a:gdLst>
              <a:gd name="connsiteX0" fmla="*/ 201403 w 220453"/>
              <a:gd name="connsiteY0" fmla="*/ 232142 h 290619"/>
              <a:gd name="connsiteX1" fmla="*/ 1378 w 220453"/>
              <a:gd name="connsiteY1" fmla="*/ 22592 h 290619"/>
              <a:gd name="connsiteX2" fmla="*/ 29953 w 220453"/>
              <a:gd name="connsiteY2" fmla="*/ 41642 h 290619"/>
              <a:gd name="connsiteX3" fmla="*/ 68053 w 220453"/>
              <a:gd name="connsiteY3" fmla="*/ 60692 h 290619"/>
              <a:gd name="connsiteX4" fmla="*/ 115678 w 220453"/>
              <a:gd name="connsiteY4" fmla="*/ 117842 h 290619"/>
              <a:gd name="connsiteX5" fmla="*/ 144253 w 220453"/>
              <a:gd name="connsiteY5" fmla="*/ 136892 h 290619"/>
              <a:gd name="connsiteX6" fmla="*/ 182353 w 220453"/>
              <a:gd name="connsiteY6" fmla="*/ 174992 h 290619"/>
              <a:gd name="connsiteX7" fmla="*/ 163303 w 220453"/>
              <a:gd name="connsiteY7" fmla="*/ 146417 h 290619"/>
              <a:gd name="connsiteX8" fmla="*/ 134728 w 220453"/>
              <a:gd name="connsiteY8" fmla="*/ 89267 h 290619"/>
              <a:gd name="connsiteX9" fmla="*/ 144253 w 220453"/>
              <a:gd name="connsiteY9" fmla="*/ 117842 h 290619"/>
              <a:gd name="connsiteX10" fmla="*/ 172828 w 220453"/>
              <a:gd name="connsiteY10" fmla="*/ 127367 h 290619"/>
              <a:gd name="connsiteX11" fmla="*/ 163303 w 220453"/>
              <a:gd name="connsiteY11" fmla="*/ 89267 h 290619"/>
              <a:gd name="connsiteX12" fmla="*/ 153778 w 220453"/>
              <a:gd name="connsiteY12" fmla="*/ 60692 h 290619"/>
              <a:gd name="connsiteX13" fmla="*/ 191878 w 220453"/>
              <a:gd name="connsiteY13" fmla="*/ 98792 h 290619"/>
              <a:gd name="connsiteX14" fmla="*/ 210928 w 220453"/>
              <a:gd name="connsiteY14" fmla="*/ 127367 h 290619"/>
              <a:gd name="connsiteX15" fmla="*/ 134728 w 220453"/>
              <a:gd name="connsiteY15" fmla="*/ 89267 h 290619"/>
              <a:gd name="connsiteX16" fmla="*/ 106153 w 220453"/>
              <a:gd name="connsiteY16" fmla="*/ 41642 h 290619"/>
              <a:gd name="connsiteX17" fmla="*/ 77578 w 220453"/>
              <a:gd name="connsiteY17" fmla="*/ 3542 h 290619"/>
              <a:gd name="connsiteX18" fmla="*/ 96628 w 220453"/>
              <a:gd name="connsiteY18" fmla="*/ 98792 h 290619"/>
              <a:gd name="connsiteX19" fmla="*/ 68053 w 220453"/>
              <a:gd name="connsiteY19" fmla="*/ 70217 h 290619"/>
              <a:gd name="connsiteX20" fmla="*/ 39478 w 220453"/>
              <a:gd name="connsiteY20" fmla="*/ 51167 h 290619"/>
              <a:gd name="connsiteX21" fmla="*/ 20428 w 220453"/>
              <a:gd name="connsiteY21" fmla="*/ 98792 h 290619"/>
              <a:gd name="connsiteX22" fmla="*/ 77578 w 220453"/>
              <a:gd name="connsiteY22" fmla="*/ 108317 h 290619"/>
              <a:gd name="connsiteX23" fmla="*/ 144253 w 220453"/>
              <a:gd name="connsiteY23" fmla="*/ 194042 h 290619"/>
              <a:gd name="connsiteX24" fmla="*/ 172828 w 220453"/>
              <a:gd name="connsiteY24" fmla="*/ 251192 h 290619"/>
              <a:gd name="connsiteX25" fmla="*/ 220453 w 220453"/>
              <a:gd name="connsiteY25" fmla="*/ 289292 h 2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0453" h="290619">
                <a:moveTo>
                  <a:pt x="201403" y="232142"/>
                </a:moveTo>
                <a:cubicBezTo>
                  <a:pt x="134728" y="162292"/>
                  <a:pt x="65976" y="94367"/>
                  <a:pt x="1378" y="22592"/>
                </a:cubicBezTo>
                <a:cubicBezTo>
                  <a:pt x="-6280" y="14083"/>
                  <a:pt x="20014" y="35962"/>
                  <a:pt x="29953" y="41642"/>
                </a:cubicBezTo>
                <a:cubicBezTo>
                  <a:pt x="42281" y="48687"/>
                  <a:pt x="56499" y="52439"/>
                  <a:pt x="68053" y="60692"/>
                </a:cubicBezTo>
                <a:cubicBezTo>
                  <a:pt x="122668" y="99702"/>
                  <a:pt x="73906" y="76070"/>
                  <a:pt x="115678" y="117842"/>
                </a:cubicBezTo>
                <a:cubicBezTo>
                  <a:pt x="123773" y="125937"/>
                  <a:pt x="135561" y="129442"/>
                  <a:pt x="144253" y="136892"/>
                </a:cubicBezTo>
                <a:cubicBezTo>
                  <a:pt x="157890" y="148581"/>
                  <a:pt x="166289" y="166960"/>
                  <a:pt x="182353" y="174992"/>
                </a:cubicBezTo>
                <a:cubicBezTo>
                  <a:pt x="192592" y="180112"/>
                  <a:pt x="168423" y="156656"/>
                  <a:pt x="163303" y="146417"/>
                </a:cubicBezTo>
                <a:cubicBezTo>
                  <a:pt x="159780" y="139371"/>
                  <a:pt x="148377" y="89267"/>
                  <a:pt x="134728" y="89267"/>
                </a:cubicBezTo>
                <a:cubicBezTo>
                  <a:pt x="124688" y="89267"/>
                  <a:pt x="137153" y="110742"/>
                  <a:pt x="144253" y="117842"/>
                </a:cubicBezTo>
                <a:cubicBezTo>
                  <a:pt x="151353" y="124942"/>
                  <a:pt x="163303" y="124192"/>
                  <a:pt x="172828" y="127367"/>
                </a:cubicBezTo>
                <a:cubicBezTo>
                  <a:pt x="169653" y="114667"/>
                  <a:pt x="166899" y="101854"/>
                  <a:pt x="163303" y="89267"/>
                </a:cubicBezTo>
                <a:cubicBezTo>
                  <a:pt x="160545" y="79613"/>
                  <a:pt x="144253" y="57517"/>
                  <a:pt x="153778" y="60692"/>
                </a:cubicBezTo>
                <a:cubicBezTo>
                  <a:pt x="170817" y="66372"/>
                  <a:pt x="180189" y="85155"/>
                  <a:pt x="191878" y="98792"/>
                </a:cubicBezTo>
                <a:cubicBezTo>
                  <a:pt x="199328" y="107484"/>
                  <a:pt x="221788" y="123747"/>
                  <a:pt x="210928" y="127367"/>
                </a:cubicBezTo>
                <a:cubicBezTo>
                  <a:pt x="195394" y="132545"/>
                  <a:pt x="148927" y="98733"/>
                  <a:pt x="134728" y="89267"/>
                </a:cubicBezTo>
                <a:cubicBezTo>
                  <a:pt x="125203" y="73392"/>
                  <a:pt x="116422" y="57046"/>
                  <a:pt x="106153" y="41642"/>
                </a:cubicBezTo>
                <a:cubicBezTo>
                  <a:pt x="97347" y="28433"/>
                  <a:pt x="80188" y="-12117"/>
                  <a:pt x="77578" y="3542"/>
                </a:cubicBezTo>
                <a:cubicBezTo>
                  <a:pt x="72255" y="35480"/>
                  <a:pt x="101207" y="66739"/>
                  <a:pt x="96628" y="98792"/>
                </a:cubicBezTo>
                <a:cubicBezTo>
                  <a:pt x="94723" y="112127"/>
                  <a:pt x="78401" y="78841"/>
                  <a:pt x="68053" y="70217"/>
                </a:cubicBezTo>
                <a:cubicBezTo>
                  <a:pt x="59259" y="62888"/>
                  <a:pt x="49003" y="57517"/>
                  <a:pt x="39478" y="51167"/>
                </a:cubicBezTo>
                <a:cubicBezTo>
                  <a:pt x="27254" y="55242"/>
                  <a:pt x="-29043" y="63455"/>
                  <a:pt x="20428" y="98792"/>
                </a:cubicBezTo>
                <a:cubicBezTo>
                  <a:pt x="36143" y="110017"/>
                  <a:pt x="58528" y="105142"/>
                  <a:pt x="77578" y="108317"/>
                </a:cubicBezTo>
                <a:cubicBezTo>
                  <a:pt x="102233" y="132972"/>
                  <a:pt x="132860" y="159863"/>
                  <a:pt x="144253" y="194042"/>
                </a:cubicBezTo>
                <a:cubicBezTo>
                  <a:pt x="157398" y="233477"/>
                  <a:pt x="148209" y="214263"/>
                  <a:pt x="172828" y="251192"/>
                </a:cubicBezTo>
                <a:cubicBezTo>
                  <a:pt x="185433" y="301613"/>
                  <a:pt x="169262" y="289292"/>
                  <a:pt x="220453" y="289292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2372975" y="7962843"/>
            <a:ext cx="95800" cy="114959"/>
          </a:xfrm>
          <a:custGeom>
            <a:avLst/>
            <a:gdLst>
              <a:gd name="connsiteX0" fmla="*/ 38100 w 95800"/>
              <a:gd name="connsiteY0" fmla="*/ 114357 h 114959"/>
              <a:gd name="connsiteX1" fmla="*/ 57150 w 95800"/>
              <a:gd name="connsiteY1" fmla="*/ 57207 h 114959"/>
              <a:gd name="connsiteX2" fmla="*/ 57150 w 95800"/>
              <a:gd name="connsiteY2" fmla="*/ 9582 h 114959"/>
              <a:gd name="connsiteX3" fmla="*/ 0 w 95800"/>
              <a:gd name="connsiteY3" fmla="*/ 57207 h 114959"/>
              <a:gd name="connsiteX4" fmla="*/ 9525 w 95800"/>
              <a:gd name="connsiteY4" fmla="*/ 85782 h 114959"/>
              <a:gd name="connsiteX5" fmla="*/ 19050 w 95800"/>
              <a:gd name="connsiteY5" fmla="*/ 47682 h 114959"/>
              <a:gd name="connsiteX6" fmla="*/ 38100 w 95800"/>
              <a:gd name="connsiteY6" fmla="*/ 19107 h 114959"/>
              <a:gd name="connsiteX7" fmla="*/ 38100 w 95800"/>
              <a:gd name="connsiteY7" fmla="*/ 114357 h 11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00" h="114959">
                <a:moveTo>
                  <a:pt x="38100" y="114357"/>
                </a:moveTo>
                <a:cubicBezTo>
                  <a:pt x="41275" y="120707"/>
                  <a:pt x="48170" y="75168"/>
                  <a:pt x="57150" y="57207"/>
                </a:cubicBezTo>
                <a:cubicBezTo>
                  <a:pt x="89551" y="-7595"/>
                  <a:pt x="124872" y="-7349"/>
                  <a:pt x="57150" y="9582"/>
                </a:cubicBezTo>
                <a:cubicBezTo>
                  <a:pt x="44078" y="18296"/>
                  <a:pt x="5239" y="41491"/>
                  <a:pt x="0" y="57207"/>
                </a:cubicBezTo>
                <a:lnTo>
                  <a:pt x="9525" y="85782"/>
                </a:lnTo>
                <a:cubicBezTo>
                  <a:pt x="12700" y="73082"/>
                  <a:pt x="13893" y="59714"/>
                  <a:pt x="19050" y="47682"/>
                </a:cubicBezTo>
                <a:cubicBezTo>
                  <a:pt x="23559" y="37160"/>
                  <a:pt x="32980" y="8868"/>
                  <a:pt x="38100" y="19107"/>
                </a:cubicBezTo>
                <a:cubicBezTo>
                  <a:pt x="48039" y="38986"/>
                  <a:pt x="34925" y="108007"/>
                  <a:pt x="38100" y="114357"/>
                </a:cubicBezTo>
                <a:close/>
              </a:path>
            </a:pathLst>
          </a:custGeom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4344650" y="3467075"/>
            <a:ext cx="123825" cy="125245"/>
          </a:xfrm>
          <a:custGeom>
            <a:avLst/>
            <a:gdLst>
              <a:gd name="connsiteX0" fmla="*/ 66675 w 123825"/>
              <a:gd name="connsiteY0" fmla="*/ 57175 h 125245"/>
              <a:gd name="connsiteX1" fmla="*/ 114300 w 123825"/>
              <a:gd name="connsiteY1" fmla="*/ 38125 h 125245"/>
              <a:gd name="connsiteX2" fmla="*/ 57150 w 123825"/>
              <a:gd name="connsiteY2" fmla="*/ 57175 h 125245"/>
              <a:gd name="connsiteX3" fmla="*/ 28575 w 123825"/>
              <a:gd name="connsiteY3" fmla="*/ 76225 h 125245"/>
              <a:gd name="connsiteX4" fmla="*/ 9525 w 123825"/>
              <a:gd name="connsiteY4" fmla="*/ 104800 h 125245"/>
              <a:gd name="connsiteX5" fmla="*/ 38100 w 123825"/>
              <a:gd name="connsiteY5" fmla="*/ 85750 h 125245"/>
              <a:gd name="connsiteX6" fmla="*/ 47625 w 123825"/>
              <a:gd name="connsiteY6" fmla="*/ 57175 h 125245"/>
              <a:gd name="connsiteX7" fmla="*/ 66675 w 123825"/>
              <a:gd name="connsiteY7" fmla="*/ 28600 h 125245"/>
              <a:gd name="connsiteX8" fmla="*/ 57150 w 123825"/>
              <a:gd name="connsiteY8" fmla="*/ 114325 h 125245"/>
              <a:gd name="connsiteX9" fmla="*/ 28575 w 123825"/>
              <a:gd name="connsiteY9" fmla="*/ 123850 h 125245"/>
              <a:gd name="connsiteX10" fmla="*/ 9525 w 123825"/>
              <a:gd name="connsiteY10" fmla="*/ 95275 h 125245"/>
              <a:gd name="connsiteX11" fmla="*/ 19050 w 123825"/>
              <a:gd name="connsiteY11" fmla="*/ 66700 h 125245"/>
              <a:gd name="connsiteX12" fmla="*/ 85725 w 123825"/>
              <a:gd name="connsiteY12" fmla="*/ 19075 h 125245"/>
              <a:gd name="connsiteX13" fmla="*/ 114300 w 123825"/>
              <a:gd name="connsiteY13" fmla="*/ 9550 h 125245"/>
              <a:gd name="connsiteX14" fmla="*/ 0 w 123825"/>
              <a:gd name="connsiteY14" fmla="*/ 19075 h 125245"/>
              <a:gd name="connsiteX15" fmla="*/ 28575 w 123825"/>
              <a:gd name="connsiteY15" fmla="*/ 28600 h 125245"/>
              <a:gd name="connsiteX16" fmla="*/ 85725 w 123825"/>
              <a:gd name="connsiteY16" fmla="*/ 9550 h 125245"/>
              <a:gd name="connsiteX17" fmla="*/ 123825 w 123825"/>
              <a:gd name="connsiteY17" fmla="*/ 25 h 12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825" h="125245">
                <a:moveTo>
                  <a:pt x="66675" y="57175"/>
                </a:moveTo>
                <a:cubicBezTo>
                  <a:pt x="82550" y="50825"/>
                  <a:pt x="131398" y="38125"/>
                  <a:pt x="114300" y="38125"/>
                </a:cubicBezTo>
                <a:cubicBezTo>
                  <a:pt x="94220" y="38125"/>
                  <a:pt x="73858" y="46036"/>
                  <a:pt x="57150" y="57175"/>
                </a:cubicBezTo>
                <a:lnTo>
                  <a:pt x="28575" y="76225"/>
                </a:lnTo>
                <a:cubicBezTo>
                  <a:pt x="22225" y="85750"/>
                  <a:pt x="1430" y="96705"/>
                  <a:pt x="9525" y="104800"/>
                </a:cubicBezTo>
                <a:cubicBezTo>
                  <a:pt x="17620" y="112895"/>
                  <a:pt x="30949" y="94689"/>
                  <a:pt x="38100" y="85750"/>
                </a:cubicBezTo>
                <a:cubicBezTo>
                  <a:pt x="44372" y="77910"/>
                  <a:pt x="43135" y="66155"/>
                  <a:pt x="47625" y="57175"/>
                </a:cubicBezTo>
                <a:cubicBezTo>
                  <a:pt x="52745" y="46936"/>
                  <a:pt x="60325" y="38125"/>
                  <a:pt x="66675" y="28600"/>
                </a:cubicBezTo>
                <a:cubicBezTo>
                  <a:pt x="63500" y="57175"/>
                  <a:pt x="67828" y="87631"/>
                  <a:pt x="57150" y="114325"/>
                </a:cubicBezTo>
                <a:cubicBezTo>
                  <a:pt x="53421" y="123647"/>
                  <a:pt x="37897" y="127579"/>
                  <a:pt x="28575" y="123850"/>
                </a:cubicBezTo>
                <a:cubicBezTo>
                  <a:pt x="17946" y="119598"/>
                  <a:pt x="15875" y="104800"/>
                  <a:pt x="9525" y="95275"/>
                </a:cubicBezTo>
                <a:cubicBezTo>
                  <a:pt x="12700" y="85750"/>
                  <a:pt x="12622" y="74413"/>
                  <a:pt x="19050" y="66700"/>
                </a:cubicBezTo>
                <a:cubicBezTo>
                  <a:pt x="22132" y="63002"/>
                  <a:pt x="75797" y="24039"/>
                  <a:pt x="85725" y="19075"/>
                </a:cubicBezTo>
                <a:cubicBezTo>
                  <a:pt x="94705" y="14585"/>
                  <a:pt x="124340" y="9550"/>
                  <a:pt x="114300" y="9550"/>
                </a:cubicBezTo>
                <a:cubicBezTo>
                  <a:pt x="76068" y="9550"/>
                  <a:pt x="38100" y="15900"/>
                  <a:pt x="0" y="19075"/>
                </a:cubicBezTo>
                <a:cubicBezTo>
                  <a:pt x="9525" y="22250"/>
                  <a:pt x="18596" y="29709"/>
                  <a:pt x="28575" y="28600"/>
                </a:cubicBezTo>
                <a:cubicBezTo>
                  <a:pt x="48533" y="26382"/>
                  <a:pt x="66675" y="15900"/>
                  <a:pt x="85725" y="9550"/>
                </a:cubicBezTo>
                <a:cubicBezTo>
                  <a:pt x="117312" y="-979"/>
                  <a:pt x="104260" y="25"/>
                  <a:pt x="123825" y="25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6792575" y="3409950"/>
            <a:ext cx="164776" cy="191883"/>
          </a:xfrm>
          <a:custGeom>
            <a:avLst/>
            <a:gdLst>
              <a:gd name="connsiteX0" fmla="*/ 0 w 164776"/>
              <a:gd name="connsiteY0" fmla="*/ 0 h 191883"/>
              <a:gd name="connsiteX1" fmla="*/ 66675 w 164776"/>
              <a:gd name="connsiteY1" fmla="*/ 114300 h 191883"/>
              <a:gd name="connsiteX2" fmla="*/ 152400 w 164776"/>
              <a:gd name="connsiteY2" fmla="*/ 190500 h 191883"/>
              <a:gd name="connsiteX3" fmla="*/ 114300 w 164776"/>
              <a:gd name="connsiteY3" fmla="*/ 180975 h 191883"/>
              <a:gd name="connsiteX4" fmla="*/ 28575 w 164776"/>
              <a:gd name="connsiteY4" fmla="*/ 104775 h 191883"/>
              <a:gd name="connsiteX5" fmla="*/ 66675 w 164776"/>
              <a:gd name="connsiteY5" fmla="*/ 85725 h 191883"/>
              <a:gd name="connsiteX6" fmla="*/ 104775 w 164776"/>
              <a:gd name="connsiteY6" fmla="*/ 114300 h 191883"/>
              <a:gd name="connsiteX7" fmla="*/ 133350 w 164776"/>
              <a:gd name="connsiteY7" fmla="*/ 133350 h 1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76" h="191883">
                <a:moveTo>
                  <a:pt x="0" y="0"/>
                </a:moveTo>
                <a:cubicBezTo>
                  <a:pt x="22225" y="38100"/>
                  <a:pt x="41037" y="78407"/>
                  <a:pt x="66675" y="114300"/>
                </a:cubicBezTo>
                <a:cubicBezTo>
                  <a:pt x="67069" y="114852"/>
                  <a:pt x="206229" y="203957"/>
                  <a:pt x="152400" y="190500"/>
                </a:cubicBezTo>
                <a:lnTo>
                  <a:pt x="114300" y="180975"/>
                </a:lnTo>
                <a:cubicBezTo>
                  <a:pt x="49055" y="115730"/>
                  <a:pt x="79566" y="138769"/>
                  <a:pt x="28575" y="104775"/>
                </a:cubicBezTo>
                <a:cubicBezTo>
                  <a:pt x="41275" y="98425"/>
                  <a:pt x="52586" y="83964"/>
                  <a:pt x="66675" y="85725"/>
                </a:cubicBezTo>
                <a:cubicBezTo>
                  <a:pt x="82427" y="87694"/>
                  <a:pt x="91857" y="105073"/>
                  <a:pt x="104775" y="114300"/>
                </a:cubicBezTo>
                <a:cubicBezTo>
                  <a:pt x="114090" y="120954"/>
                  <a:pt x="133350" y="133350"/>
                  <a:pt x="133350" y="133350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792006" y="3467100"/>
            <a:ext cx="182952" cy="79995"/>
          </a:xfrm>
          <a:custGeom>
            <a:avLst/>
            <a:gdLst>
              <a:gd name="connsiteX0" fmla="*/ 162494 w 182952"/>
              <a:gd name="connsiteY0" fmla="*/ 47625 h 79995"/>
              <a:gd name="connsiteX1" fmla="*/ 95819 w 182952"/>
              <a:gd name="connsiteY1" fmla="*/ 38100 h 79995"/>
              <a:gd name="connsiteX2" fmla="*/ 181544 w 182952"/>
              <a:gd name="connsiteY2" fmla="*/ 76200 h 79995"/>
              <a:gd name="connsiteX3" fmla="*/ 133919 w 182952"/>
              <a:gd name="connsiteY3" fmla="*/ 66675 h 79995"/>
              <a:gd name="connsiteX4" fmla="*/ 105344 w 182952"/>
              <a:gd name="connsiteY4" fmla="*/ 38100 h 79995"/>
              <a:gd name="connsiteX5" fmla="*/ 48194 w 182952"/>
              <a:gd name="connsiteY5" fmla="*/ 0 h 79995"/>
              <a:gd name="connsiteX6" fmla="*/ 569 w 182952"/>
              <a:gd name="connsiteY6" fmla="*/ 38100 h 7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952" h="79995">
                <a:moveTo>
                  <a:pt x="162494" y="47625"/>
                </a:moveTo>
                <a:cubicBezTo>
                  <a:pt x="140269" y="44450"/>
                  <a:pt x="115899" y="28060"/>
                  <a:pt x="95819" y="38100"/>
                </a:cubicBezTo>
                <a:cubicBezTo>
                  <a:pt x="73202" y="49408"/>
                  <a:pt x="197432" y="60312"/>
                  <a:pt x="181544" y="76200"/>
                </a:cubicBezTo>
                <a:cubicBezTo>
                  <a:pt x="170096" y="87648"/>
                  <a:pt x="149794" y="69850"/>
                  <a:pt x="133919" y="66675"/>
                </a:cubicBezTo>
                <a:cubicBezTo>
                  <a:pt x="124394" y="57150"/>
                  <a:pt x="115977" y="46370"/>
                  <a:pt x="105344" y="38100"/>
                </a:cubicBezTo>
                <a:cubicBezTo>
                  <a:pt x="87272" y="24044"/>
                  <a:pt x="48194" y="0"/>
                  <a:pt x="48194" y="0"/>
                </a:cubicBezTo>
                <a:cubicBezTo>
                  <a:pt x="-8771" y="11393"/>
                  <a:pt x="569" y="-6664"/>
                  <a:pt x="569" y="38100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4306550" y="7943850"/>
            <a:ext cx="114709" cy="143937"/>
          </a:xfrm>
          <a:custGeom>
            <a:avLst/>
            <a:gdLst>
              <a:gd name="connsiteX0" fmla="*/ 0 w 114709"/>
              <a:gd name="connsiteY0" fmla="*/ 0 h 143937"/>
              <a:gd name="connsiteX1" fmla="*/ 114300 w 114709"/>
              <a:gd name="connsiteY1" fmla="*/ 142875 h 143937"/>
              <a:gd name="connsiteX2" fmla="*/ 47625 w 114709"/>
              <a:gd name="connsiteY2" fmla="*/ 66675 h 143937"/>
              <a:gd name="connsiteX3" fmla="*/ 104775 w 114709"/>
              <a:gd name="connsiteY3" fmla="*/ 85725 h 143937"/>
              <a:gd name="connsiteX4" fmla="*/ 85725 w 114709"/>
              <a:gd name="connsiteY4" fmla="*/ 47625 h 143937"/>
              <a:gd name="connsiteX5" fmla="*/ 66675 w 114709"/>
              <a:gd name="connsiteY5" fmla="*/ 19050 h 14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09" h="143937">
                <a:moveTo>
                  <a:pt x="0" y="0"/>
                </a:moveTo>
                <a:cubicBezTo>
                  <a:pt x="38100" y="47625"/>
                  <a:pt x="79584" y="92730"/>
                  <a:pt x="114300" y="142875"/>
                </a:cubicBezTo>
                <a:cubicBezTo>
                  <a:pt x="123349" y="155945"/>
                  <a:pt x="-21272" y="43709"/>
                  <a:pt x="47625" y="66675"/>
                </a:cubicBezTo>
                <a:lnTo>
                  <a:pt x="104775" y="85725"/>
                </a:lnTo>
                <a:cubicBezTo>
                  <a:pt x="98425" y="73025"/>
                  <a:pt x="92770" y="59953"/>
                  <a:pt x="85725" y="47625"/>
                </a:cubicBezTo>
                <a:cubicBezTo>
                  <a:pt x="80045" y="37686"/>
                  <a:pt x="66675" y="19050"/>
                  <a:pt x="66675" y="19050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0782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324382"/>
            <a:ext cx="235346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038575"/>
            <a:ext cx="4809524" cy="5609524"/>
            <a:chOff x="0" y="3038575"/>
            <a:chExt cx="4809524" cy="56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5238" y="3567272"/>
              <a:ext cx="2535910" cy="4547732"/>
              <a:chOff x="1255238" y="3567272"/>
              <a:chExt cx="2535910" cy="454773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5238" y="3567272"/>
                <a:ext cx="2535910" cy="45477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3038575"/>
              <a:ext cx="4801610" cy="5605127"/>
              <a:chOff x="0" y="3038575"/>
              <a:chExt cx="4801610" cy="56051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038575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445378" y="4869559"/>
            <a:ext cx="2542857" cy="4553622"/>
            <a:chOff x="2445378" y="4869559"/>
            <a:chExt cx="2542857" cy="45536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445378" y="4869559"/>
              <a:ext cx="2535910" cy="4547732"/>
              <a:chOff x="2445378" y="4869559"/>
              <a:chExt cx="2535910" cy="45477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5378" y="4869559"/>
                <a:ext cx="2535910" cy="454773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445378" y="4870800"/>
              <a:ext cx="1619971" cy="4547732"/>
              <a:chOff x="2445378" y="4870800"/>
              <a:chExt cx="1619971" cy="454773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45378" y="4870800"/>
                <a:ext cx="1619971" cy="454773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102" y="4343806"/>
            <a:ext cx="4801610" cy="56051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80779" y="3009900"/>
            <a:ext cx="4809524" cy="5609524"/>
            <a:chOff x="4580779" y="3038575"/>
            <a:chExt cx="4809524" cy="560952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862173" y="3567272"/>
              <a:ext cx="2542857" cy="4530758"/>
              <a:chOff x="5862173" y="3567272"/>
              <a:chExt cx="2542857" cy="453075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62173" y="3567272"/>
                <a:ext cx="2542857" cy="45307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580779" y="3038575"/>
              <a:ext cx="4801610" cy="5605127"/>
              <a:chOff x="4580779" y="3038575"/>
              <a:chExt cx="4801610" cy="560512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80779" y="3038575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087691" y="3009900"/>
            <a:ext cx="4809524" cy="5609524"/>
            <a:chOff x="8087691" y="3038575"/>
            <a:chExt cx="4809524" cy="56095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54511" y="3567272"/>
              <a:ext cx="2539643" cy="4547732"/>
              <a:chOff x="9354511" y="3567272"/>
              <a:chExt cx="2539643" cy="454773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54511" y="3567272"/>
                <a:ext cx="2539643" cy="454773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087691" y="3038575"/>
              <a:ext cx="4801610" cy="5605127"/>
              <a:chOff x="8087691" y="3038575"/>
              <a:chExt cx="4801610" cy="560512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87691" y="3038575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354511" y="4305300"/>
            <a:ext cx="4809524" cy="5609524"/>
            <a:chOff x="9354511" y="4343806"/>
            <a:chExt cx="4809524" cy="56095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624332" y="4875448"/>
              <a:ext cx="2552816" cy="4547732"/>
              <a:chOff x="10624332" y="4875448"/>
              <a:chExt cx="2552816" cy="454773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24332" y="4875448"/>
                <a:ext cx="2552816" cy="45477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354511" y="4343806"/>
              <a:ext cx="4801610" cy="5605127"/>
              <a:chOff x="9354511" y="4343806"/>
              <a:chExt cx="4801610" cy="56051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54511" y="4343806"/>
                <a:ext cx="4801610" cy="560512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354511" y="4343806"/>
              <a:ext cx="4801610" cy="5605127"/>
              <a:chOff x="9354511" y="4343806"/>
              <a:chExt cx="4801610" cy="560512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54511" y="4343806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732854" y="2933700"/>
            <a:ext cx="4809524" cy="5609524"/>
            <a:chOff x="12732854" y="2963840"/>
            <a:chExt cx="4809524" cy="56095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012366" y="3472034"/>
              <a:ext cx="2535443" cy="4553622"/>
              <a:chOff x="14012366" y="3472034"/>
              <a:chExt cx="2535443" cy="455362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12366" y="3472034"/>
                <a:ext cx="2535443" cy="455362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732854" y="2963840"/>
              <a:ext cx="4801610" cy="5605127"/>
              <a:chOff x="12732854" y="2963840"/>
              <a:chExt cx="4801610" cy="560512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32854" y="2963840"/>
                <a:ext cx="4801610" cy="560512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4007694" y="4305300"/>
            <a:ext cx="4809524" cy="5609524"/>
            <a:chOff x="14007694" y="4343806"/>
            <a:chExt cx="4809524" cy="56095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5280087" y="4869559"/>
              <a:ext cx="2560882" cy="4553622"/>
              <a:chOff x="15280087" y="4869559"/>
              <a:chExt cx="2560882" cy="455362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80087" y="4869559"/>
                <a:ext cx="2560882" cy="455362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007694" y="4343806"/>
              <a:ext cx="4801610" cy="5605127"/>
              <a:chOff x="14007694" y="4343806"/>
              <a:chExt cx="4801610" cy="560512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07694" y="4343806"/>
                <a:ext cx="4801610" cy="5605127"/>
              </a:xfrm>
              <a:prstGeom prst="rect">
                <a:avLst/>
              </a:prstGeom>
            </p:spPr>
          </p:pic>
        </p:grpSp>
      </p:grpSp>
      <p:sp>
        <p:nvSpPr>
          <p:cNvPr id="3" name="자유형 2"/>
          <p:cNvSpPr/>
          <p:nvPr/>
        </p:nvSpPr>
        <p:spPr>
          <a:xfrm>
            <a:off x="13963650" y="3400425"/>
            <a:ext cx="133402" cy="123825"/>
          </a:xfrm>
          <a:custGeom>
            <a:avLst/>
            <a:gdLst>
              <a:gd name="connsiteX0" fmla="*/ 0 w 133402"/>
              <a:gd name="connsiteY0" fmla="*/ 95250 h 123825"/>
              <a:gd name="connsiteX1" fmla="*/ 47625 w 133402"/>
              <a:gd name="connsiteY1" fmla="*/ 47625 h 123825"/>
              <a:gd name="connsiteX2" fmla="*/ 95250 w 133402"/>
              <a:gd name="connsiteY2" fmla="*/ 0 h 123825"/>
              <a:gd name="connsiteX3" fmla="*/ 85725 w 133402"/>
              <a:gd name="connsiteY3" fmla="*/ 47625 h 123825"/>
              <a:gd name="connsiteX4" fmla="*/ 19050 w 133402"/>
              <a:gd name="connsiteY4" fmla="*/ 123825 h 123825"/>
              <a:gd name="connsiteX5" fmla="*/ 66675 w 133402"/>
              <a:gd name="connsiteY5" fmla="*/ 85725 h 123825"/>
              <a:gd name="connsiteX6" fmla="*/ 95250 w 133402"/>
              <a:gd name="connsiteY6" fmla="*/ 66675 h 123825"/>
              <a:gd name="connsiteX7" fmla="*/ 133350 w 133402"/>
              <a:gd name="connsiteY7" fmla="*/ 476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402" h="123825">
                <a:moveTo>
                  <a:pt x="0" y="95250"/>
                </a:moveTo>
                <a:cubicBezTo>
                  <a:pt x="15875" y="79375"/>
                  <a:pt x="32841" y="64521"/>
                  <a:pt x="47625" y="47625"/>
                </a:cubicBezTo>
                <a:cubicBezTo>
                  <a:pt x="92075" y="-3175"/>
                  <a:pt x="38100" y="38100"/>
                  <a:pt x="95250" y="0"/>
                </a:cubicBezTo>
                <a:cubicBezTo>
                  <a:pt x="92075" y="15875"/>
                  <a:pt x="92965" y="33145"/>
                  <a:pt x="85725" y="47625"/>
                </a:cubicBezTo>
                <a:cubicBezTo>
                  <a:pt x="74096" y="70882"/>
                  <a:pt x="38885" y="103990"/>
                  <a:pt x="19050" y="123825"/>
                </a:cubicBezTo>
                <a:cubicBezTo>
                  <a:pt x="35263" y="75187"/>
                  <a:pt x="15512" y="107652"/>
                  <a:pt x="66675" y="85725"/>
                </a:cubicBezTo>
                <a:cubicBezTo>
                  <a:pt x="77197" y="81216"/>
                  <a:pt x="84728" y="71184"/>
                  <a:pt x="95250" y="66675"/>
                </a:cubicBezTo>
                <a:cubicBezTo>
                  <a:pt x="136430" y="49026"/>
                  <a:pt x="133350" y="72024"/>
                  <a:pt x="133350" y="47625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6380039" y="3369611"/>
            <a:ext cx="224077" cy="195132"/>
          </a:xfrm>
          <a:custGeom>
            <a:avLst/>
            <a:gdLst>
              <a:gd name="connsiteX0" fmla="*/ 41061 w 224077"/>
              <a:gd name="connsiteY0" fmla="*/ 11764 h 195132"/>
              <a:gd name="connsiteX1" fmla="*/ 164886 w 224077"/>
              <a:gd name="connsiteY1" fmla="*/ 173689 h 195132"/>
              <a:gd name="connsiteX2" fmla="*/ 117261 w 224077"/>
              <a:gd name="connsiteY2" fmla="*/ 135589 h 195132"/>
              <a:gd name="connsiteX3" fmla="*/ 50586 w 224077"/>
              <a:gd name="connsiteY3" fmla="*/ 68914 h 195132"/>
              <a:gd name="connsiteX4" fmla="*/ 22011 w 224077"/>
              <a:gd name="connsiteY4" fmla="*/ 30814 h 195132"/>
              <a:gd name="connsiteX5" fmla="*/ 2961 w 224077"/>
              <a:gd name="connsiteY5" fmla="*/ 2239 h 195132"/>
              <a:gd name="connsiteX6" fmla="*/ 107736 w 224077"/>
              <a:gd name="connsiteY6" fmla="*/ 11764 h 195132"/>
              <a:gd name="connsiteX7" fmla="*/ 164886 w 224077"/>
              <a:gd name="connsiteY7" fmla="*/ 87964 h 195132"/>
              <a:gd name="connsiteX8" fmla="*/ 212511 w 224077"/>
              <a:gd name="connsiteY8" fmla="*/ 164164 h 195132"/>
              <a:gd name="connsiteX9" fmla="*/ 222036 w 224077"/>
              <a:gd name="connsiteY9" fmla="*/ 192739 h 195132"/>
              <a:gd name="connsiteX10" fmla="*/ 193461 w 224077"/>
              <a:gd name="connsiteY10" fmla="*/ 183214 h 195132"/>
              <a:gd name="connsiteX11" fmla="*/ 126786 w 224077"/>
              <a:gd name="connsiteY11" fmla="*/ 116539 h 195132"/>
              <a:gd name="connsiteX12" fmla="*/ 69636 w 224077"/>
              <a:gd name="connsiteY12" fmla="*/ 78439 h 195132"/>
              <a:gd name="connsiteX13" fmla="*/ 98211 w 224077"/>
              <a:gd name="connsiteY13" fmla="*/ 87964 h 195132"/>
              <a:gd name="connsiteX14" fmla="*/ 155361 w 224077"/>
              <a:gd name="connsiteY14" fmla="*/ 116539 h 195132"/>
              <a:gd name="connsiteX15" fmla="*/ 174411 w 224077"/>
              <a:gd name="connsiteY15" fmla="*/ 145114 h 195132"/>
              <a:gd name="connsiteX16" fmla="*/ 145836 w 224077"/>
              <a:gd name="connsiteY16" fmla="*/ 116539 h 195132"/>
              <a:gd name="connsiteX17" fmla="*/ 107736 w 224077"/>
              <a:gd name="connsiteY17" fmla="*/ 87964 h 195132"/>
              <a:gd name="connsiteX18" fmla="*/ 88686 w 224077"/>
              <a:gd name="connsiteY18" fmla="*/ 59389 h 195132"/>
              <a:gd name="connsiteX19" fmla="*/ 126786 w 224077"/>
              <a:gd name="connsiteY19" fmla="*/ 68914 h 195132"/>
              <a:gd name="connsiteX20" fmla="*/ 155361 w 224077"/>
              <a:gd name="connsiteY20" fmla="*/ 87964 h 195132"/>
              <a:gd name="connsiteX21" fmla="*/ 174411 w 224077"/>
              <a:gd name="connsiteY21" fmla="*/ 154639 h 19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4077" h="195132">
                <a:moveTo>
                  <a:pt x="41061" y="11764"/>
                </a:moveTo>
                <a:cubicBezTo>
                  <a:pt x="82336" y="65739"/>
                  <a:pt x="129275" y="115821"/>
                  <a:pt x="164886" y="173689"/>
                </a:cubicBezTo>
                <a:cubicBezTo>
                  <a:pt x="175541" y="191003"/>
                  <a:pt x="132247" y="149326"/>
                  <a:pt x="117261" y="135589"/>
                </a:cubicBezTo>
                <a:cubicBezTo>
                  <a:pt x="94092" y="114350"/>
                  <a:pt x="69445" y="94059"/>
                  <a:pt x="50586" y="68914"/>
                </a:cubicBezTo>
                <a:cubicBezTo>
                  <a:pt x="41061" y="56214"/>
                  <a:pt x="31238" y="43732"/>
                  <a:pt x="22011" y="30814"/>
                </a:cubicBezTo>
                <a:cubicBezTo>
                  <a:pt x="15357" y="21499"/>
                  <a:pt x="-8214" y="4722"/>
                  <a:pt x="2961" y="2239"/>
                </a:cubicBezTo>
                <a:cubicBezTo>
                  <a:pt x="37195" y="-5369"/>
                  <a:pt x="72811" y="8589"/>
                  <a:pt x="107736" y="11764"/>
                </a:cubicBezTo>
                <a:cubicBezTo>
                  <a:pt x="126058" y="34667"/>
                  <a:pt x="149722" y="61428"/>
                  <a:pt x="164886" y="87964"/>
                </a:cubicBezTo>
                <a:cubicBezTo>
                  <a:pt x="206725" y="161183"/>
                  <a:pt x="157875" y="91316"/>
                  <a:pt x="212511" y="164164"/>
                </a:cubicBezTo>
                <a:cubicBezTo>
                  <a:pt x="215686" y="173689"/>
                  <a:pt x="229136" y="185639"/>
                  <a:pt x="222036" y="192739"/>
                </a:cubicBezTo>
                <a:cubicBezTo>
                  <a:pt x="214936" y="199839"/>
                  <a:pt x="201301" y="189486"/>
                  <a:pt x="193461" y="183214"/>
                </a:cubicBezTo>
                <a:cubicBezTo>
                  <a:pt x="168918" y="163579"/>
                  <a:pt x="152938" y="133974"/>
                  <a:pt x="126786" y="116539"/>
                </a:cubicBezTo>
                <a:cubicBezTo>
                  <a:pt x="107736" y="103839"/>
                  <a:pt x="47916" y="71199"/>
                  <a:pt x="69636" y="78439"/>
                </a:cubicBezTo>
                <a:cubicBezTo>
                  <a:pt x="79161" y="81614"/>
                  <a:pt x="89231" y="83474"/>
                  <a:pt x="98211" y="87964"/>
                </a:cubicBezTo>
                <a:cubicBezTo>
                  <a:pt x="172069" y="124893"/>
                  <a:pt x="83537" y="92598"/>
                  <a:pt x="155361" y="116539"/>
                </a:cubicBezTo>
                <a:cubicBezTo>
                  <a:pt x="161711" y="126064"/>
                  <a:pt x="185859" y="145114"/>
                  <a:pt x="174411" y="145114"/>
                </a:cubicBezTo>
                <a:cubicBezTo>
                  <a:pt x="160941" y="145114"/>
                  <a:pt x="156063" y="125305"/>
                  <a:pt x="145836" y="116539"/>
                </a:cubicBezTo>
                <a:cubicBezTo>
                  <a:pt x="133783" y="106208"/>
                  <a:pt x="118961" y="99189"/>
                  <a:pt x="107736" y="87964"/>
                </a:cubicBezTo>
                <a:cubicBezTo>
                  <a:pt x="99641" y="79869"/>
                  <a:pt x="80591" y="67484"/>
                  <a:pt x="88686" y="59389"/>
                </a:cubicBezTo>
                <a:cubicBezTo>
                  <a:pt x="97943" y="50132"/>
                  <a:pt x="114086" y="65739"/>
                  <a:pt x="126786" y="68914"/>
                </a:cubicBezTo>
                <a:cubicBezTo>
                  <a:pt x="136311" y="75264"/>
                  <a:pt x="150241" y="77725"/>
                  <a:pt x="155361" y="87964"/>
                </a:cubicBezTo>
                <a:cubicBezTo>
                  <a:pt x="206677" y="190596"/>
                  <a:pt x="141685" y="121913"/>
                  <a:pt x="174411" y="154639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7734020" y="4800412"/>
            <a:ext cx="153930" cy="162113"/>
          </a:xfrm>
          <a:custGeom>
            <a:avLst/>
            <a:gdLst>
              <a:gd name="connsiteX0" fmla="*/ 153930 w 153930"/>
              <a:gd name="connsiteY0" fmla="*/ 162113 h 162113"/>
              <a:gd name="connsiteX1" fmla="*/ 87255 w 153930"/>
              <a:gd name="connsiteY1" fmla="*/ 95438 h 162113"/>
              <a:gd name="connsiteX2" fmla="*/ 87255 w 153930"/>
              <a:gd name="connsiteY2" fmla="*/ 85913 h 162113"/>
              <a:gd name="connsiteX3" fmla="*/ 39630 w 153930"/>
              <a:gd name="connsiteY3" fmla="*/ 28763 h 162113"/>
              <a:gd name="connsiteX4" fmla="*/ 11055 w 153930"/>
              <a:gd name="connsiteY4" fmla="*/ 19238 h 162113"/>
              <a:gd name="connsiteX5" fmla="*/ 87255 w 153930"/>
              <a:gd name="connsiteY5" fmla="*/ 28763 h 162113"/>
              <a:gd name="connsiteX6" fmla="*/ 115830 w 153930"/>
              <a:gd name="connsiteY6" fmla="*/ 38288 h 162113"/>
              <a:gd name="connsiteX7" fmla="*/ 96780 w 153930"/>
              <a:gd name="connsiteY7" fmla="*/ 76388 h 162113"/>
              <a:gd name="connsiteX8" fmla="*/ 68205 w 153930"/>
              <a:gd name="connsiteY8" fmla="*/ 47813 h 162113"/>
              <a:gd name="connsiteX9" fmla="*/ 1530 w 153930"/>
              <a:gd name="connsiteY9" fmla="*/ 19238 h 162113"/>
              <a:gd name="connsiteX10" fmla="*/ 30105 w 153930"/>
              <a:gd name="connsiteY10" fmla="*/ 28763 h 162113"/>
              <a:gd name="connsiteX11" fmla="*/ 87255 w 153930"/>
              <a:gd name="connsiteY11" fmla="*/ 66863 h 162113"/>
              <a:gd name="connsiteX12" fmla="*/ 115830 w 153930"/>
              <a:gd name="connsiteY12" fmla="*/ 95438 h 16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3930" h="162113">
                <a:moveTo>
                  <a:pt x="153930" y="162113"/>
                </a:moveTo>
                <a:cubicBezTo>
                  <a:pt x="131705" y="139888"/>
                  <a:pt x="57437" y="85499"/>
                  <a:pt x="87255" y="95438"/>
                </a:cubicBezTo>
                <a:cubicBezTo>
                  <a:pt x="126690" y="108583"/>
                  <a:pt x="124184" y="110532"/>
                  <a:pt x="87255" y="85913"/>
                </a:cubicBezTo>
                <a:cubicBezTo>
                  <a:pt x="73198" y="64828"/>
                  <a:pt x="61632" y="43431"/>
                  <a:pt x="39630" y="28763"/>
                </a:cubicBezTo>
                <a:cubicBezTo>
                  <a:pt x="31276" y="23194"/>
                  <a:pt x="1015" y="19238"/>
                  <a:pt x="11055" y="19238"/>
                </a:cubicBezTo>
                <a:cubicBezTo>
                  <a:pt x="36653" y="19238"/>
                  <a:pt x="61855" y="25588"/>
                  <a:pt x="87255" y="28763"/>
                </a:cubicBezTo>
                <a:cubicBezTo>
                  <a:pt x="96780" y="31938"/>
                  <a:pt x="113861" y="28443"/>
                  <a:pt x="115830" y="38288"/>
                </a:cubicBezTo>
                <a:cubicBezTo>
                  <a:pt x="118615" y="52211"/>
                  <a:pt x="110703" y="73603"/>
                  <a:pt x="96780" y="76388"/>
                </a:cubicBezTo>
                <a:cubicBezTo>
                  <a:pt x="83571" y="79030"/>
                  <a:pt x="77730" y="57338"/>
                  <a:pt x="68205" y="47813"/>
                </a:cubicBezTo>
                <a:cubicBezTo>
                  <a:pt x="59084" y="11330"/>
                  <a:pt x="64086" y="-22466"/>
                  <a:pt x="1530" y="19238"/>
                </a:cubicBezTo>
                <a:cubicBezTo>
                  <a:pt x="-6824" y="24807"/>
                  <a:pt x="21328" y="23887"/>
                  <a:pt x="30105" y="28763"/>
                </a:cubicBezTo>
                <a:cubicBezTo>
                  <a:pt x="50119" y="39882"/>
                  <a:pt x="87255" y="66863"/>
                  <a:pt x="87255" y="66863"/>
                </a:cubicBezTo>
                <a:cubicBezTo>
                  <a:pt x="108066" y="98080"/>
                  <a:pt x="94857" y="95438"/>
                  <a:pt x="115830" y="95438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5220723" y="9296400"/>
            <a:ext cx="155041" cy="183924"/>
          </a:xfrm>
          <a:custGeom>
            <a:avLst/>
            <a:gdLst>
              <a:gd name="connsiteX0" fmla="*/ 133577 w 155041"/>
              <a:gd name="connsiteY0" fmla="*/ 66675 h 183924"/>
              <a:gd name="connsiteX1" fmla="*/ 124052 w 155041"/>
              <a:gd name="connsiteY1" fmla="*/ 171450 h 183924"/>
              <a:gd name="connsiteX2" fmla="*/ 152627 w 155041"/>
              <a:gd name="connsiteY2" fmla="*/ 180975 h 183924"/>
              <a:gd name="connsiteX3" fmla="*/ 143102 w 155041"/>
              <a:gd name="connsiteY3" fmla="*/ 152400 h 183924"/>
              <a:gd name="connsiteX4" fmla="*/ 105002 w 155041"/>
              <a:gd name="connsiteY4" fmla="*/ 123825 h 183924"/>
              <a:gd name="connsiteX5" fmla="*/ 76427 w 155041"/>
              <a:gd name="connsiteY5" fmla="*/ 85725 h 183924"/>
              <a:gd name="connsiteX6" fmla="*/ 19277 w 155041"/>
              <a:gd name="connsiteY6" fmla="*/ 57150 h 183924"/>
              <a:gd name="connsiteX7" fmla="*/ 227 w 155041"/>
              <a:gd name="connsiteY7" fmla="*/ 28575 h 183924"/>
              <a:gd name="connsiteX8" fmla="*/ 28802 w 155041"/>
              <a:gd name="connsiteY8" fmla="*/ 9525 h 183924"/>
              <a:gd name="connsiteX9" fmla="*/ 57377 w 155041"/>
              <a:gd name="connsiteY9" fmla="*/ 19050 h 183924"/>
              <a:gd name="connsiteX10" fmla="*/ 114527 w 155041"/>
              <a:gd name="connsiteY10" fmla="*/ 57150 h 183924"/>
              <a:gd name="connsiteX11" fmla="*/ 114527 w 155041"/>
              <a:gd name="connsiteY11" fmla="*/ 66675 h 183924"/>
              <a:gd name="connsiteX12" fmla="*/ 95477 w 155041"/>
              <a:gd name="connsiteY12" fmla="*/ 28575 h 183924"/>
              <a:gd name="connsiteX13" fmla="*/ 38327 w 155041"/>
              <a:gd name="connsiteY13" fmla="*/ 9525 h 183924"/>
              <a:gd name="connsiteX14" fmla="*/ 19277 w 155041"/>
              <a:gd name="connsiteY14" fmla="*/ 0 h 183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041" h="183924">
                <a:moveTo>
                  <a:pt x="133577" y="66675"/>
                </a:moveTo>
                <a:cubicBezTo>
                  <a:pt x="130402" y="101600"/>
                  <a:pt x="118287" y="136858"/>
                  <a:pt x="124052" y="171450"/>
                </a:cubicBezTo>
                <a:cubicBezTo>
                  <a:pt x="125703" y="181354"/>
                  <a:pt x="145527" y="188075"/>
                  <a:pt x="152627" y="180975"/>
                </a:cubicBezTo>
                <a:cubicBezTo>
                  <a:pt x="159727" y="173875"/>
                  <a:pt x="149530" y="160113"/>
                  <a:pt x="143102" y="152400"/>
                </a:cubicBezTo>
                <a:cubicBezTo>
                  <a:pt x="132939" y="140204"/>
                  <a:pt x="116227" y="135050"/>
                  <a:pt x="105002" y="123825"/>
                </a:cubicBezTo>
                <a:cubicBezTo>
                  <a:pt x="93777" y="112600"/>
                  <a:pt x="87652" y="96950"/>
                  <a:pt x="76427" y="85725"/>
                </a:cubicBezTo>
                <a:cubicBezTo>
                  <a:pt x="57963" y="67261"/>
                  <a:pt x="42518" y="64897"/>
                  <a:pt x="19277" y="57150"/>
                </a:cubicBezTo>
                <a:cubicBezTo>
                  <a:pt x="12927" y="47625"/>
                  <a:pt x="-2018" y="39800"/>
                  <a:pt x="227" y="28575"/>
                </a:cubicBezTo>
                <a:cubicBezTo>
                  <a:pt x="2472" y="17350"/>
                  <a:pt x="17510" y="11407"/>
                  <a:pt x="28802" y="9525"/>
                </a:cubicBezTo>
                <a:cubicBezTo>
                  <a:pt x="38706" y="7874"/>
                  <a:pt x="48600" y="14174"/>
                  <a:pt x="57377" y="19050"/>
                </a:cubicBezTo>
                <a:cubicBezTo>
                  <a:pt x="77391" y="30169"/>
                  <a:pt x="95477" y="44450"/>
                  <a:pt x="114527" y="57150"/>
                </a:cubicBezTo>
                <a:cubicBezTo>
                  <a:pt x="151456" y="81769"/>
                  <a:pt x="153962" y="79820"/>
                  <a:pt x="114527" y="66675"/>
                </a:cubicBezTo>
                <a:cubicBezTo>
                  <a:pt x="108177" y="53975"/>
                  <a:pt x="106836" y="37094"/>
                  <a:pt x="95477" y="28575"/>
                </a:cubicBezTo>
                <a:cubicBezTo>
                  <a:pt x="79413" y="16527"/>
                  <a:pt x="56288" y="18505"/>
                  <a:pt x="38327" y="9525"/>
                </a:cubicBezTo>
                <a:lnTo>
                  <a:pt x="19277" y="0"/>
                </a:ln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7726025" y="9284697"/>
            <a:ext cx="143614" cy="145053"/>
          </a:xfrm>
          <a:custGeom>
            <a:avLst/>
            <a:gdLst>
              <a:gd name="connsiteX0" fmla="*/ 0 w 143614"/>
              <a:gd name="connsiteY0" fmla="*/ 116478 h 145053"/>
              <a:gd name="connsiteX1" fmla="*/ 76200 w 143614"/>
              <a:gd name="connsiteY1" fmla="*/ 97428 h 145053"/>
              <a:gd name="connsiteX2" fmla="*/ 85725 w 143614"/>
              <a:gd name="connsiteY2" fmla="*/ 59328 h 145053"/>
              <a:gd name="connsiteX3" fmla="*/ 142875 w 143614"/>
              <a:gd name="connsiteY3" fmla="*/ 11703 h 145053"/>
              <a:gd name="connsiteX4" fmla="*/ 95250 w 143614"/>
              <a:gd name="connsiteY4" fmla="*/ 21228 h 145053"/>
              <a:gd name="connsiteX5" fmla="*/ 38100 w 143614"/>
              <a:gd name="connsiteY5" fmla="*/ 78378 h 145053"/>
              <a:gd name="connsiteX6" fmla="*/ 66675 w 143614"/>
              <a:gd name="connsiteY6" fmla="*/ 49803 h 145053"/>
              <a:gd name="connsiteX7" fmla="*/ 123825 w 143614"/>
              <a:gd name="connsiteY7" fmla="*/ 2178 h 145053"/>
              <a:gd name="connsiteX8" fmla="*/ 76200 w 143614"/>
              <a:gd name="connsiteY8" fmla="*/ 78378 h 145053"/>
              <a:gd name="connsiteX9" fmla="*/ 9525 w 143614"/>
              <a:gd name="connsiteY9" fmla="*/ 145053 h 145053"/>
              <a:gd name="connsiteX10" fmla="*/ 0 w 143614"/>
              <a:gd name="connsiteY10" fmla="*/ 116478 h 145053"/>
              <a:gd name="connsiteX11" fmla="*/ 9525 w 143614"/>
              <a:gd name="connsiteY11" fmla="*/ 87903 h 145053"/>
              <a:gd name="connsiteX12" fmla="*/ 57150 w 143614"/>
              <a:gd name="connsiteY12" fmla="*/ 30753 h 145053"/>
              <a:gd name="connsiteX13" fmla="*/ 76200 w 143614"/>
              <a:gd name="connsiteY13" fmla="*/ 2178 h 145053"/>
              <a:gd name="connsiteX14" fmla="*/ 104775 w 143614"/>
              <a:gd name="connsiteY14" fmla="*/ 2178 h 14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614" h="145053">
                <a:moveTo>
                  <a:pt x="0" y="116478"/>
                </a:moveTo>
                <a:cubicBezTo>
                  <a:pt x="25400" y="110128"/>
                  <a:pt x="54415" y="111951"/>
                  <a:pt x="76200" y="97428"/>
                </a:cubicBezTo>
                <a:cubicBezTo>
                  <a:pt x="87092" y="90166"/>
                  <a:pt x="78463" y="70220"/>
                  <a:pt x="85725" y="59328"/>
                </a:cubicBezTo>
                <a:cubicBezTo>
                  <a:pt x="87316" y="56941"/>
                  <a:pt x="151145" y="19973"/>
                  <a:pt x="142875" y="11703"/>
                </a:cubicBezTo>
                <a:cubicBezTo>
                  <a:pt x="131427" y="255"/>
                  <a:pt x="111125" y="18053"/>
                  <a:pt x="95250" y="21228"/>
                </a:cubicBezTo>
                <a:lnTo>
                  <a:pt x="38100" y="78378"/>
                </a:lnTo>
                <a:lnTo>
                  <a:pt x="66675" y="49803"/>
                </a:lnTo>
                <a:cubicBezTo>
                  <a:pt x="103345" y="13133"/>
                  <a:pt x="84042" y="28700"/>
                  <a:pt x="123825" y="2178"/>
                </a:cubicBezTo>
                <a:cubicBezTo>
                  <a:pt x="106148" y="90561"/>
                  <a:pt x="132192" y="15387"/>
                  <a:pt x="76200" y="78378"/>
                </a:cubicBezTo>
                <a:cubicBezTo>
                  <a:pt x="11845" y="150777"/>
                  <a:pt x="68892" y="125264"/>
                  <a:pt x="9525" y="145053"/>
                </a:cubicBezTo>
                <a:cubicBezTo>
                  <a:pt x="6350" y="135528"/>
                  <a:pt x="0" y="126518"/>
                  <a:pt x="0" y="116478"/>
                </a:cubicBezTo>
                <a:cubicBezTo>
                  <a:pt x="0" y="106438"/>
                  <a:pt x="5035" y="96883"/>
                  <a:pt x="9525" y="87903"/>
                </a:cubicBezTo>
                <a:cubicBezTo>
                  <a:pt x="27262" y="52430"/>
                  <a:pt x="30818" y="62351"/>
                  <a:pt x="57150" y="30753"/>
                </a:cubicBezTo>
                <a:cubicBezTo>
                  <a:pt x="64479" y="21959"/>
                  <a:pt x="66384" y="8068"/>
                  <a:pt x="76200" y="2178"/>
                </a:cubicBezTo>
                <a:cubicBezTo>
                  <a:pt x="84368" y="-2723"/>
                  <a:pt x="95250" y="2178"/>
                  <a:pt x="104775" y="2178"/>
                </a:cubicBezTo>
              </a:path>
            </a:pathLst>
          </a:custGeom>
          <a:noFill/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79067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336299" y="-1049560"/>
            <a:ext cx="30958312" cy="14692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0231" y="3472180"/>
            <a:ext cx="3578062" cy="177906"/>
            <a:chOff x="4520231" y="3472180"/>
            <a:chExt cx="3578062" cy="1779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722" y="3377909"/>
              <a:ext cx="7161905" cy="3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0231" y="3472180"/>
              <a:ext cx="3578062" cy="177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90836" y="4081353"/>
            <a:ext cx="2707457" cy="178220"/>
            <a:chOff x="5390836" y="4081353"/>
            <a:chExt cx="2707457" cy="178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9900" y="3987084"/>
              <a:ext cx="5419048" cy="3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0836" y="4081353"/>
              <a:ext cx="2707457" cy="178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262" y="4690660"/>
            <a:ext cx="1789031" cy="178220"/>
            <a:chOff x="6309262" y="4690660"/>
            <a:chExt cx="1789031" cy="1782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9262" y="4690660"/>
              <a:ext cx="1789031" cy="178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262" y="5310692"/>
            <a:ext cx="2686664" cy="178220"/>
            <a:chOff x="6309262" y="5310692"/>
            <a:chExt cx="2686664" cy="178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9262" y="5310692"/>
              <a:ext cx="2686664" cy="178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55166" y="5905803"/>
            <a:ext cx="3545912" cy="178220"/>
            <a:chOff x="8055166" y="5905803"/>
            <a:chExt cx="3545912" cy="1782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5166" y="5905803"/>
              <a:ext cx="3545912" cy="178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59659" y="7116035"/>
            <a:ext cx="3545912" cy="178220"/>
            <a:chOff x="8059659" y="7116035"/>
            <a:chExt cx="3545912" cy="178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0339" y="7032429"/>
              <a:ext cx="7095238" cy="3619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9659" y="7116035"/>
              <a:ext cx="3545912" cy="1782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4987" y="6526637"/>
            <a:ext cx="4408625" cy="178220"/>
            <a:chOff x="8054987" y="6526637"/>
            <a:chExt cx="4408625" cy="1782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7095" y="6443031"/>
              <a:ext cx="8819048" cy="3619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4987" y="6526637"/>
              <a:ext cx="4408625" cy="178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7663" y="7742846"/>
            <a:ext cx="1789031" cy="178220"/>
            <a:chOff x="8067663" y="7742846"/>
            <a:chExt cx="1789031" cy="1782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4057" y="7659241"/>
              <a:ext cx="3580952" cy="36190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7663" y="7742846"/>
              <a:ext cx="1789031" cy="178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78620" y="8950394"/>
            <a:ext cx="1789031" cy="178220"/>
            <a:chOff x="11578620" y="8950394"/>
            <a:chExt cx="1789031" cy="1782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5015" y="8866788"/>
              <a:ext cx="3580952" cy="36190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8620" y="8950394"/>
              <a:ext cx="1789031" cy="178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28122" y="8349477"/>
            <a:ext cx="3545912" cy="178220"/>
            <a:chOff x="9828122" y="8349477"/>
            <a:chExt cx="3545912" cy="1782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8122" y="8349477"/>
              <a:ext cx="3545912" cy="1782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36523" y="9575599"/>
            <a:ext cx="3545912" cy="178220"/>
            <a:chOff x="13336523" y="9575599"/>
            <a:chExt cx="3545912" cy="1782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6523" y="9575599"/>
              <a:ext cx="3545912" cy="1782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220200" y="3314700"/>
            <a:ext cx="3269711" cy="3269711"/>
          </a:xfrm>
          <a:prstGeom prst="ellipse">
            <a:avLst/>
          </a:prstGeom>
          <a:solidFill>
            <a:schemeClr val="bg1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0546" y="4050068"/>
            <a:ext cx="5219654" cy="2245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946" y="3869173"/>
            <a:ext cx="4943086" cy="571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8358" y="5985972"/>
            <a:ext cx="3006919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0060435" y="3573467"/>
            <a:ext cx="1792063" cy="2595900"/>
            <a:chOff x="9450611" y="1483363"/>
            <a:chExt cx="1792063" cy="25959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4734" y="1867725"/>
              <a:ext cx="1240115" cy="2211538"/>
            </a:xfrm>
            <a:prstGeom prst="rect">
              <a:avLst/>
            </a:prstGeom>
          </p:spPr>
        </p:pic>
        <p:pic>
          <p:nvPicPr>
            <p:cNvPr id="8" name="Picture 4" descr="멕시코 솜브레로 모자, 멕시코 모자, 식품, 모자, charro png | PNGW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7498">
              <a:off x="9450611" y="1483363"/>
              <a:ext cx="1792063" cy="997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media.discordapp.net/attachments/831048750494908431/834292353371734016/PIh0ghZ_32G5RsnwSSNHCKh2NDQ0MEa77PeGViXabSQSOAT0t5mXAKZ_85ug3lFc-NOwrEjkO1CrPQVppOLYLnbAoiljln9BI2p-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362" y="2509154"/>
              <a:ext cx="640630" cy="247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4" y="1021588"/>
            <a:ext cx="5272249" cy="1828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3638829"/>
            <a:ext cx="3383125" cy="457131"/>
            <a:chOff x="1255238" y="3638829"/>
            <a:chExt cx="3383125" cy="4571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097" y="3581687"/>
              <a:ext cx="2082615" cy="685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279" y="4869863"/>
            <a:ext cx="4202173" cy="881954"/>
            <a:chOff x="1257143" y="4961914"/>
            <a:chExt cx="4202173" cy="8819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1" y="4904773"/>
              <a:ext cx="3122589" cy="6856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858" y="5506163"/>
              <a:ext cx="3254776" cy="411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279" y="6343152"/>
            <a:ext cx="4202173" cy="852812"/>
            <a:chOff x="1255241" y="6447642"/>
            <a:chExt cx="4202173" cy="8528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099" y="6390501"/>
              <a:ext cx="3121060" cy="68569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956" y="6991891"/>
              <a:ext cx="2508280" cy="411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994" y="7759299"/>
            <a:ext cx="3383125" cy="508823"/>
            <a:chOff x="1257145" y="7770728"/>
            <a:chExt cx="3383125" cy="5088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004" y="7713587"/>
              <a:ext cx="3127917" cy="6856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7857825" y="3677946"/>
            <a:ext cx="2663554" cy="2663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>
            <a:grpSpLocks noChangeAspect="1"/>
          </p:cNvGrpSpPr>
          <p:nvPr/>
        </p:nvGrpSpPr>
        <p:grpSpPr>
          <a:xfrm>
            <a:off x="999067" y="3748282"/>
            <a:ext cx="3422000" cy="3600000"/>
            <a:chOff x="818559" y="4814547"/>
            <a:chExt cx="2748658" cy="28916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42169" y="4814547"/>
              <a:ext cx="2101433" cy="2101433"/>
              <a:chOff x="1142169" y="4814547"/>
              <a:chExt cx="2101433" cy="21014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42169" y="4814547"/>
                <a:ext cx="2101433" cy="210143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557" y="7106523"/>
              <a:ext cx="1644678" cy="4784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133" y="7504337"/>
              <a:ext cx="2008383" cy="274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4095690" y="3748282"/>
            <a:ext cx="3422000" cy="3600000"/>
            <a:chOff x="3975264" y="4561625"/>
            <a:chExt cx="3052596" cy="32113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34656" y="4561625"/>
              <a:ext cx="2333803" cy="2333803"/>
              <a:chOff x="4334656" y="4561625"/>
              <a:chExt cx="2333803" cy="233380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34656" y="4561625"/>
                <a:ext cx="2333803" cy="233380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8473" y="7107038"/>
              <a:ext cx="1825952" cy="53132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0358" y="7548838"/>
              <a:ext cx="2301445" cy="2988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7478605" y="3735677"/>
            <a:ext cx="3422000" cy="3600000"/>
            <a:chOff x="7358159" y="4561625"/>
            <a:chExt cx="3052596" cy="32113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17553" y="4561625"/>
              <a:ext cx="2333803" cy="2333803"/>
              <a:chOff x="7717553" y="4561625"/>
              <a:chExt cx="2333803" cy="23338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7553" y="4561625"/>
                <a:ext cx="2333803" cy="233380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1368" y="7107038"/>
              <a:ext cx="1825952" cy="5313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3253" y="7548838"/>
              <a:ext cx="2184471" cy="2988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>
            <a:grpSpLocks noChangeAspect="1"/>
          </p:cNvGrpSpPr>
          <p:nvPr/>
        </p:nvGrpSpPr>
        <p:grpSpPr>
          <a:xfrm>
            <a:off x="10922199" y="3735677"/>
            <a:ext cx="3422000" cy="3600000"/>
            <a:chOff x="11105121" y="4547249"/>
            <a:chExt cx="3052596" cy="32113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64528" y="4547249"/>
              <a:ext cx="2333803" cy="2333803"/>
              <a:chOff x="11464528" y="4547249"/>
              <a:chExt cx="2333803" cy="233380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64528" y="4547249"/>
                <a:ext cx="2333803" cy="233380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8368" y="7092667"/>
              <a:ext cx="1835988" cy="53132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80215" y="7534467"/>
              <a:ext cx="2432282" cy="298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>
            <a:grpSpLocks noChangeAspect="1"/>
          </p:cNvGrpSpPr>
          <p:nvPr/>
        </p:nvGrpSpPr>
        <p:grpSpPr>
          <a:xfrm>
            <a:off x="14248721" y="3748281"/>
            <a:ext cx="3510100" cy="3600000"/>
            <a:chOff x="14414359" y="4561625"/>
            <a:chExt cx="3052596" cy="32113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773743" y="4561625"/>
              <a:ext cx="2333803" cy="2333803"/>
              <a:chOff x="14773743" y="4561625"/>
              <a:chExt cx="2333803" cy="233380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773743" y="4561625"/>
                <a:ext cx="2333803" cy="233380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67606" y="7107038"/>
              <a:ext cx="1828903" cy="53132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89453" y="7548838"/>
              <a:ext cx="2167867" cy="2988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2861" y="1021585"/>
            <a:ext cx="3691590" cy="18285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0863" y="4594980"/>
            <a:ext cx="8674744" cy="4415103"/>
            <a:chOff x="1240863" y="4594980"/>
            <a:chExt cx="8674744" cy="44151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77980" y="2409471"/>
              <a:ext cx="17352381" cy="88380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863" y="4594980"/>
              <a:ext cx="8674744" cy="44151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6483" y="2838654"/>
            <a:ext cx="5130000" cy="6171429"/>
            <a:chOff x="11776483" y="2838654"/>
            <a:chExt cx="513000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2958" y="-219157"/>
              <a:ext cx="10266667" cy="12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6483" y="2838654"/>
              <a:ext cx="5130000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097" y="2324381"/>
            <a:ext cx="1741671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974" y="9006764"/>
            <a:ext cx="2325644" cy="4345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6829" y="9009010"/>
            <a:ext cx="1599738" cy="403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324381"/>
            <a:ext cx="1741671" cy="6856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974" y="9006764"/>
            <a:ext cx="1344187" cy="434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752" y="3262940"/>
            <a:ext cx="6171429" cy="5747143"/>
            <a:chOff x="1214752" y="3262940"/>
            <a:chExt cx="6171429" cy="574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39702" y="418009"/>
              <a:ext cx="12342857" cy="11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752" y="3262940"/>
              <a:ext cx="6171429" cy="574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3495" y="3262940"/>
            <a:ext cx="4746689" cy="3176094"/>
            <a:chOff x="9473495" y="3262940"/>
            <a:chExt cx="4746689" cy="31760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9818" y="1689739"/>
              <a:ext cx="9495238" cy="635238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3495" y="3262940"/>
              <a:ext cx="4746689" cy="3176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3028" y="4991618"/>
            <a:ext cx="4197866" cy="4197866"/>
            <a:chOff x="12853028" y="4991618"/>
            <a:chExt cx="4197866" cy="41978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1099" y="2909689"/>
              <a:ext cx="8400000" cy="84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3028" y="4991618"/>
              <a:ext cx="4197866" cy="4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8097" y="2324382"/>
            <a:ext cx="207918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3000" y="3297041"/>
            <a:ext cx="3873946" cy="6171429"/>
            <a:chOff x="12283000" y="3297041"/>
            <a:chExt cx="3873946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1214" y="232398"/>
              <a:ext cx="7752381" cy="1234285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3000" y="3297041"/>
              <a:ext cx="387394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6524" y="3297041"/>
            <a:ext cx="3652232" cy="6171429"/>
            <a:chOff x="2126524" y="3297041"/>
            <a:chExt cx="365223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8" y="231192"/>
              <a:ext cx="7304762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6524" y="3297041"/>
              <a:ext cx="365223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3581" y="211326"/>
            <a:ext cx="8647619" cy="12342857"/>
            <a:chOff x="4810917" y="234825"/>
            <a:chExt cx="8647619" cy="12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0917" y="234825"/>
              <a:ext cx="8647619" cy="1234285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9324" y="3297041"/>
              <a:ext cx="4320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324382"/>
            <a:ext cx="207918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1428" y="5000953"/>
            <a:ext cx="8109466" cy="4231478"/>
            <a:chOff x="8941428" y="5000953"/>
            <a:chExt cx="8109466" cy="42314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302" y="2900160"/>
              <a:ext cx="16219048" cy="846666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1428" y="5000953"/>
              <a:ext cx="8109466" cy="42314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9535" y="9229107"/>
            <a:ext cx="1481115" cy="4345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485145" y="1205029"/>
            <a:ext cx="19047619" cy="7914286"/>
            <a:chOff x="-3485145" y="1205029"/>
            <a:chExt cx="19047619" cy="79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85145" y="1205029"/>
              <a:ext cx="19047619" cy="79142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5238" y="3164460"/>
              <a:ext cx="9519705" cy="3956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324382"/>
            <a:ext cx="2079183" cy="6856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721" y="6057856"/>
            <a:ext cx="1328453" cy="434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9614" y="3182037"/>
            <a:ext cx="8053542" cy="2879141"/>
            <a:chOff x="1269614" y="3182037"/>
            <a:chExt cx="8053542" cy="2879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743297" y="1750078"/>
              <a:ext cx="16114286" cy="5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614" y="3182037"/>
              <a:ext cx="8053542" cy="2879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5130" y="7014156"/>
            <a:ext cx="3458898" cy="1896248"/>
            <a:chOff x="3335130" y="7014156"/>
            <a:chExt cx="3458898" cy="18962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2111" y="6072089"/>
              <a:ext cx="6923810" cy="38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5130" y="7014156"/>
              <a:ext cx="3458898" cy="1896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8643" y="4142467"/>
            <a:ext cx="8010502" cy="5427115"/>
            <a:chOff x="9688643" y="4142467"/>
            <a:chExt cx="8010502" cy="54271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8639" y="1457701"/>
              <a:ext cx="16028571" cy="108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8643" y="4142467"/>
              <a:ext cx="8010502" cy="5427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1951" y="2918150"/>
            <a:ext cx="13067412" cy="4431298"/>
            <a:chOff x="2601951" y="2918150"/>
            <a:chExt cx="13067412" cy="4431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16804" y="723205"/>
              <a:ext cx="26142857" cy="8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951" y="2918150"/>
              <a:ext cx="13067412" cy="44312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28122" y="8441961"/>
            <a:ext cx="1480683" cy="1289934"/>
            <a:chOff x="15928122" y="8441961"/>
            <a:chExt cx="1480683" cy="12899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2281" y="7801359"/>
              <a:ext cx="2961905" cy="25809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8122" y="8441961"/>
              <a:ext cx="1480683" cy="1289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261" y="8441961"/>
            <a:ext cx="1976923" cy="1289934"/>
            <a:chOff x="772261" y="8441961"/>
            <a:chExt cx="1976923" cy="12899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1199" y="7801359"/>
              <a:ext cx="3961905" cy="25809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261" y="8441961"/>
              <a:ext cx="1976923" cy="12899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6904" y="8381772"/>
            <a:ext cx="2651907" cy="1289934"/>
            <a:chOff x="7816904" y="8381772"/>
            <a:chExt cx="2651907" cy="12899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0587" y="7741170"/>
              <a:ext cx="5304762" cy="2580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6904" y="8381772"/>
              <a:ext cx="2651907" cy="1289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5684" y="5338444"/>
            <a:ext cx="9494345" cy="1705400"/>
            <a:chOff x="4395684" y="5338444"/>
            <a:chExt cx="9494345" cy="1705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7420" y="4490577"/>
              <a:ext cx="18990476" cy="341904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5684" y="5338444"/>
              <a:ext cx="9494345" cy="1705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5684" y="3241870"/>
            <a:ext cx="9494345" cy="1705400"/>
            <a:chOff x="4395684" y="3241870"/>
            <a:chExt cx="9494345" cy="1705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7420" y="2394004"/>
              <a:ext cx="18990476" cy="341904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5684" y="3241870"/>
              <a:ext cx="9494345" cy="17054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2861" y="1021585"/>
            <a:ext cx="6464844" cy="18285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097" y="2324382"/>
            <a:ext cx="1732526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0432" y="3391017"/>
            <a:ext cx="1407107" cy="1407107"/>
            <a:chOff x="8710432" y="3391017"/>
            <a:chExt cx="1407107" cy="14071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0432" y="3391017"/>
              <a:ext cx="1407107" cy="14071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47472" y="3516148"/>
            <a:ext cx="872374" cy="1156844"/>
            <a:chOff x="10547472" y="3516148"/>
            <a:chExt cx="872374" cy="11568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7472" y="3516148"/>
              <a:ext cx="872374" cy="1156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9123" y="3543296"/>
            <a:ext cx="1102548" cy="1102548"/>
            <a:chOff x="7349123" y="3543296"/>
            <a:chExt cx="1102548" cy="11025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9123" y="3543296"/>
              <a:ext cx="1102548" cy="11025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42796" y="3605833"/>
            <a:ext cx="1861855" cy="977474"/>
            <a:chOff x="4942796" y="3605833"/>
            <a:chExt cx="1861855" cy="9774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42796" y="3605833"/>
              <a:ext cx="1861855" cy="9774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159089" y="8594659"/>
            <a:ext cx="1025561" cy="984538"/>
            <a:chOff x="16159089" y="8594659"/>
            <a:chExt cx="1025561" cy="9845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59089" y="8594659"/>
              <a:ext cx="1025561" cy="9845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42582" y="5749341"/>
            <a:ext cx="1662282" cy="883605"/>
            <a:chOff x="5042582" y="5749341"/>
            <a:chExt cx="1662282" cy="8836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42582" y="5749341"/>
              <a:ext cx="1662282" cy="8836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61086" y="5626853"/>
            <a:ext cx="2025187" cy="383678"/>
            <a:chOff x="11161086" y="5626853"/>
            <a:chExt cx="2025187" cy="3836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61086" y="5626853"/>
              <a:ext cx="2025187" cy="383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76026" y="4755566"/>
            <a:ext cx="1251850" cy="774582"/>
            <a:chOff x="1976026" y="4755566"/>
            <a:chExt cx="1251850" cy="77458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76026" y="4755566"/>
              <a:ext cx="1251850" cy="7745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99011" y="5664814"/>
            <a:ext cx="1052660" cy="1052660"/>
            <a:chOff x="7399011" y="5664814"/>
            <a:chExt cx="1052660" cy="10526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9011" y="5664814"/>
              <a:ext cx="1052660" cy="10526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96396" y="3691185"/>
            <a:ext cx="1089876" cy="931844"/>
            <a:chOff x="12096396" y="3691185"/>
            <a:chExt cx="1089876" cy="9318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96396" y="3691185"/>
              <a:ext cx="1089876" cy="9318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61086" y="6250673"/>
            <a:ext cx="2025187" cy="501234"/>
            <a:chOff x="11161086" y="6250673"/>
            <a:chExt cx="2025187" cy="50123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61086" y="6250673"/>
              <a:ext cx="2025187" cy="5012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27103" y="5583855"/>
            <a:ext cx="1458953" cy="1214578"/>
            <a:chOff x="9227103" y="5583855"/>
            <a:chExt cx="1458953" cy="121457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103" y="5583855"/>
              <a:ext cx="1458953" cy="12145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84618" y="8541658"/>
            <a:ext cx="970163" cy="970163"/>
            <a:chOff x="8184618" y="8541658"/>
            <a:chExt cx="970163" cy="97016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84618" y="8541658"/>
              <a:ext cx="970163" cy="9701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54781" y="8527283"/>
            <a:ext cx="909588" cy="909588"/>
            <a:chOff x="9154781" y="8527283"/>
            <a:chExt cx="909588" cy="90958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54781" y="8527283"/>
              <a:ext cx="909588" cy="90958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44045" y="8381772"/>
            <a:ext cx="1439064" cy="1439064"/>
            <a:chOff x="1044045" y="8381772"/>
            <a:chExt cx="1439064" cy="143906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4045" y="8381772"/>
              <a:ext cx="1439064" cy="14390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94420" y="8925548"/>
            <a:ext cx="2236840" cy="322761"/>
            <a:chOff x="4194420" y="8925548"/>
            <a:chExt cx="2236840" cy="32276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79388" y="8772421"/>
              <a:ext cx="4476190" cy="64761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94420" y="8925548"/>
              <a:ext cx="2236840" cy="32276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760962" y="7737868"/>
            <a:ext cx="763789" cy="322761"/>
            <a:chOff x="8760962" y="7737868"/>
            <a:chExt cx="763789" cy="32276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8379264" y="7584741"/>
              <a:ext cx="1533333" cy="647619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8760962" y="7737868"/>
              <a:ext cx="763789" cy="32276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60962" y="7690249"/>
            <a:ext cx="763789" cy="322761"/>
            <a:chOff x="8760962" y="7690249"/>
            <a:chExt cx="763789" cy="32276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8379264" y="7537122"/>
              <a:ext cx="1533333" cy="647619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8760962" y="7690249"/>
              <a:ext cx="763789" cy="32276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18064" y="8925548"/>
            <a:ext cx="2236840" cy="322761"/>
            <a:chOff x="12418064" y="8925548"/>
            <a:chExt cx="2236840" cy="32276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3032" y="8772421"/>
              <a:ext cx="4476190" cy="647619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18064" y="8925548"/>
              <a:ext cx="2236840" cy="32276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418064" y="8925548"/>
            <a:ext cx="2236840" cy="322761"/>
            <a:chOff x="12418064" y="8925548"/>
            <a:chExt cx="2236840" cy="32276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11303032" y="8772421"/>
              <a:ext cx="4476190" cy="647619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12418064" y="8925548"/>
              <a:ext cx="2236840" cy="322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</Words>
  <Application>Microsoft Office PowerPoint</Application>
  <PresentationFormat>사용자 지정</PresentationFormat>
  <Paragraphs>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</cp:revision>
  <dcterms:created xsi:type="dcterms:W3CDTF">2021-04-22T16:40:17Z</dcterms:created>
  <dcterms:modified xsi:type="dcterms:W3CDTF">2021-04-22T08:07:32Z</dcterms:modified>
</cp:coreProperties>
</file>